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68" r:id="rId3"/>
    <p:sldId id="258" r:id="rId4"/>
    <p:sldId id="265" r:id="rId5"/>
    <p:sldId id="271" r:id="rId6"/>
    <p:sldId id="262" r:id="rId7"/>
    <p:sldId id="263" r:id="rId8"/>
    <p:sldId id="264" r:id="rId9"/>
    <p:sldId id="275" r:id="rId10"/>
    <p:sldId id="269" r:id="rId11"/>
    <p:sldId id="270" r:id="rId12"/>
    <p:sldId id="260" r:id="rId13"/>
    <p:sldId id="261" r:id="rId14"/>
    <p:sldId id="267" r:id="rId15"/>
    <p:sldId id="276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610BD39-E462-E4BD-3C10-44FB23309233}" name="John Hocknell" initials="JH" userId="2c42a8b04606b660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5E70"/>
    <a:srgbClr val="FC7B5A"/>
    <a:srgbClr val="252526"/>
    <a:srgbClr val="626262"/>
    <a:srgbClr val="FE7F58"/>
    <a:srgbClr val="863382"/>
    <a:srgbClr val="752F82"/>
    <a:srgbClr val="A03983"/>
    <a:srgbClr val="D04284"/>
    <a:srgbClr val="FF81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960" autoAdjust="0"/>
  </p:normalViewPr>
  <p:slideViewPr>
    <p:cSldViewPr snapToGrid="0">
      <p:cViewPr varScale="1">
        <p:scale>
          <a:sx n="133" d="100"/>
          <a:sy n="133" d="100"/>
        </p:scale>
        <p:origin x="125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dhoc\Desktop\DOT%20Volunteer%20Project\Documents\preliminary_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Cool Roof Detection Model Performance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8"/>
          <c:order val="8"/>
          <c:tx>
            <c:strRef>
              <c:f>both!$J$1</c:f>
              <c:strCache>
                <c:ptCount val="1"/>
                <c:pt idx="0">
                  <c:v>Bounding Box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199"/>
              <c:layout>
                <c:manualLayout>
                  <c:x val="-0.40518564882338343"/>
                  <c:y val="0.29441980090730308"/>
                </c:manualLayout>
              </c:layout>
              <c:tx>
                <c:rich>
                  <a:bodyPr/>
                  <a:lstStyle/>
                  <a:p>
                    <a:r>
                      <a:rPr lang="en-US" sz="1100" dirty="0">
                        <a:solidFill>
                          <a:schemeClr val="tx1"/>
                        </a:solidFill>
                      </a:rPr>
                      <a:t>70.7%</a:t>
                    </a:r>
                  </a:p>
                  <a:p>
                    <a:r>
                      <a:rPr lang="en-US" sz="1100" dirty="0">
                        <a:solidFill>
                          <a:schemeClr val="tx1"/>
                        </a:solidFill>
                      </a:rPr>
                      <a:t>Best model weights</a:t>
                    </a:r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4554-4461-8061-4276B2D0FB1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both!$A$2:$A$201</c:f>
              <c:numCache>
                <c:formatCode>General</c:formatCode>
                <c:ptCount val="20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</c:numCache>
            </c:numRef>
          </c:cat>
          <c:val>
            <c:numRef>
              <c:f>both!$J$2:$J$201</c:f>
              <c:numCache>
                <c:formatCode>General</c:formatCode>
                <c:ptCount val="200"/>
                <c:pt idx="0">
                  <c:v>0.4405</c:v>
                </c:pt>
                <c:pt idx="1">
                  <c:v>0.49603000000000003</c:v>
                </c:pt>
                <c:pt idx="2">
                  <c:v>0.51742999999999995</c:v>
                </c:pt>
                <c:pt idx="3">
                  <c:v>0.52383999999999997</c:v>
                </c:pt>
                <c:pt idx="4">
                  <c:v>0.54681999999999997</c:v>
                </c:pt>
                <c:pt idx="5">
                  <c:v>0.53120000000000001</c:v>
                </c:pt>
                <c:pt idx="6">
                  <c:v>0.58128000000000002</c:v>
                </c:pt>
                <c:pt idx="7">
                  <c:v>0.56079000000000001</c:v>
                </c:pt>
                <c:pt idx="8">
                  <c:v>0.55940000000000001</c:v>
                </c:pt>
                <c:pt idx="9">
                  <c:v>0.59431999999999996</c:v>
                </c:pt>
                <c:pt idx="10">
                  <c:v>0.56159000000000003</c:v>
                </c:pt>
                <c:pt idx="11">
                  <c:v>0.59765000000000001</c:v>
                </c:pt>
                <c:pt idx="12">
                  <c:v>0.60421999999999998</c:v>
                </c:pt>
                <c:pt idx="13">
                  <c:v>0.61038999999999999</c:v>
                </c:pt>
                <c:pt idx="14">
                  <c:v>0.60687999999999998</c:v>
                </c:pt>
                <c:pt idx="15">
                  <c:v>0.61455000000000004</c:v>
                </c:pt>
                <c:pt idx="16">
                  <c:v>0.61404000000000003</c:v>
                </c:pt>
                <c:pt idx="17">
                  <c:v>0.62529000000000001</c:v>
                </c:pt>
                <c:pt idx="18">
                  <c:v>0.58306999999999998</c:v>
                </c:pt>
                <c:pt idx="19">
                  <c:v>0.61729999999999996</c:v>
                </c:pt>
                <c:pt idx="20">
                  <c:v>0.63697999999999999</c:v>
                </c:pt>
                <c:pt idx="21">
                  <c:v>0.62622</c:v>
                </c:pt>
                <c:pt idx="22">
                  <c:v>0.63532</c:v>
                </c:pt>
                <c:pt idx="23">
                  <c:v>0.62722999999999995</c:v>
                </c:pt>
                <c:pt idx="24">
                  <c:v>0.63190999999999997</c:v>
                </c:pt>
                <c:pt idx="25">
                  <c:v>0.64134999999999998</c:v>
                </c:pt>
                <c:pt idx="26">
                  <c:v>0.64398</c:v>
                </c:pt>
                <c:pt idx="27">
                  <c:v>0.63676999999999995</c:v>
                </c:pt>
                <c:pt idx="28">
                  <c:v>0.57765</c:v>
                </c:pt>
                <c:pt idx="29">
                  <c:v>0.60848000000000002</c:v>
                </c:pt>
                <c:pt idx="30">
                  <c:v>0.60475999999999996</c:v>
                </c:pt>
                <c:pt idx="31">
                  <c:v>0.62504999999999999</c:v>
                </c:pt>
                <c:pt idx="32">
                  <c:v>0.61995</c:v>
                </c:pt>
                <c:pt idx="33">
                  <c:v>0.63478000000000001</c:v>
                </c:pt>
                <c:pt idx="34">
                  <c:v>0.64314000000000004</c:v>
                </c:pt>
                <c:pt idx="35">
                  <c:v>0.64710000000000001</c:v>
                </c:pt>
                <c:pt idx="36">
                  <c:v>0.65730999999999995</c:v>
                </c:pt>
                <c:pt idx="37">
                  <c:v>0.65661000000000003</c:v>
                </c:pt>
                <c:pt idx="38">
                  <c:v>0.66059999999999997</c:v>
                </c:pt>
                <c:pt idx="39">
                  <c:v>0.65186999999999995</c:v>
                </c:pt>
                <c:pt idx="40">
                  <c:v>0.65554000000000001</c:v>
                </c:pt>
                <c:pt idx="41">
                  <c:v>0.66334000000000004</c:v>
                </c:pt>
                <c:pt idx="42">
                  <c:v>0.65376999999999996</c:v>
                </c:pt>
                <c:pt idx="43">
                  <c:v>0.66195999999999999</c:v>
                </c:pt>
                <c:pt idx="44">
                  <c:v>0.66029000000000004</c:v>
                </c:pt>
                <c:pt idx="45">
                  <c:v>0.66413999999999995</c:v>
                </c:pt>
                <c:pt idx="46">
                  <c:v>0.65952999999999995</c:v>
                </c:pt>
                <c:pt idx="47">
                  <c:v>0.66635</c:v>
                </c:pt>
                <c:pt idx="48">
                  <c:v>0.66015999999999997</c:v>
                </c:pt>
                <c:pt idx="49">
                  <c:v>0.65803</c:v>
                </c:pt>
                <c:pt idx="50">
                  <c:v>0.66661999999999999</c:v>
                </c:pt>
                <c:pt idx="51">
                  <c:v>0.66318999999999995</c:v>
                </c:pt>
                <c:pt idx="52">
                  <c:v>0.66922999999999999</c:v>
                </c:pt>
                <c:pt idx="53">
                  <c:v>0.66908999999999996</c:v>
                </c:pt>
                <c:pt idx="54">
                  <c:v>0.65958000000000006</c:v>
                </c:pt>
                <c:pt idx="55">
                  <c:v>0.67198999999999998</c:v>
                </c:pt>
                <c:pt idx="56">
                  <c:v>0.67115000000000002</c:v>
                </c:pt>
                <c:pt idx="57">
                  <c:v>0.67491000000000001</c:v>
                </c:pt>
                <c:pt idx="58">
                  <c:v>0.67800000000000005</c:v>
                </c:pt>
                <c:pt idx="59">
                  <c:v>0.67403999999999997</c:v>
                </c:pt>
                <c:pt idx="60">
                  <c:v>0.66564000000000001</c:v>
                </c:pt>
                <c:pt idx="61">
                  <c:v>0.67688999999999999</c:v>
                </c:pt>
                <c:pt idx="62">
                  <c:v>0.67481000000000002</c:v>
                </c:pt>
                <c:pt idx="63">
                  <c:v>0.67935000000000001</c:v>
                </c:pt>
                <c:pt idx="64">
                  <c:v>0.68008999999999997</c:v>
                </c:pt>
                <c:pt idx="65">
                  <c:v>0.68203999999999998</c:v>
                </c:pt>
                <c:pt idx="66">
                  <c:v>0.68247999999999998</c:v>
                </c:pt>
                <c:pt idx="67">
                  <c:v>0.67686999999999997</c:v>
                </c:pt>
                <c:pt idx="68">
                  <c:v>0.68050999999999995</c:v>
                </c:pt>
                <c:pt idx="69">
                  <c:v>0.68130000000000002</c:v>
                </c:pt>
                <c:pt idx="70">
                  <c:v>0.68105000000000004</c:v>
                </c:pt>
                <c:pt idx="71">
                  <c:v>0.68020000000000003</c:v>
                </c:pt>
                <c:pt idx="72">
                  <c:v>0.68440999999999996</c:v>
                </c:pt>
                <c:pt idx="73">
                  <c:v>0.68262999999999996</c:v>
                </c:pt>
                <c:pt idx="74">
                  <c:v>0.68069000000000002</c:v>
                </c:pt>
                <c:pt idx="75">
                  <c:v>0.68230999999999997</c:v>
                </c:pt>
                <c:pt idx="76">
                  <c:v>0.68444000000000005</c:v>
                </c:pt>
                <c:pt idx="77">
                  <c:v>0.68522000000000005</c:v>
                </c:pt>
                <c:pt idx="78">
                  <c:v>0.68478000000000006</c:v>
                </c:pt>
                <c:pt idx="79">
                  <c:v>0.68430999999999997</c:v>
                </c:pt>
                <c:pt idx="80">
                  <c:v>0.68566000000000005</c:v>
                </c:pt>
                <c:pt idx="81">
                  <c:v>0.68608000000000002</c:v>
                </c:pt>
                <c:pt idx="82">
                  <c:v>0.68706999999999996</c:v>
                </c:pt>
                <c:pt idx="83">
                  <c:v>0.68861000000000006</c:v>
                </c:pt>
                <c:pt idx="84">
                  <c:v>0.68696999999999997</c:v>
                </c:pt>
                <c:pt idx="85">
                  <c:v>0.68674999999999997</c:v>
                </c:pt>
                <c:pt idx="86">
                  <c:v>0.68711</c:v>
                </c:pt>
                <c:pt idx="87">
                  <c:v>0.68789999999999996</c:v>
                </c:pt>
                <c:pt idx="88">
                  <c:v>0.68925000000000003</c:v>
                </c:pt>
                <c:pt idx="89">
                  <c:v>0.68737000000000004</c:v>
                </c:pt>
                <c:pt idx="90">
                  <c:v>0.68623999999999996</c:v>
                </c:pt>
                <c:pt idx="91">
                  <c:v>0.68247999999999998</c:v>
                </c:pt>
                <c:pt idx="92">
                  <c:v>0.68645</c:v>
                </c:pt>
                <c:pt idx="93">
                  <c:v>0.68637999999999999</c:v>
                </c:pt>
                <c:pt idx="94">
                  <c:v>0.68716999999999995</c:v>
                </c:pt>
                <c:pt idx="95">
                  <c:v>0.68577999999999995</c:v>
                </c:pt>
                <c:pt idx="96">
                  <c:v>0.68788000000000005</c:v>
                </c:pt>
                <c:pt idx="97">
                  <c:v>0.68777999999999995</c:v>
                </c:pt>
                <c:pt idx="98">
                  <c:v>0.68810000000000004</c:v>
                </c:pt>
                <c:pt idx="99">
                  <c:v>0.68786000000000003</c:v>
                </c:pt>
                <c:pt idx="100">
                  <c:v>0.65281999999999996</c:v>
                </c:pt>
                <c:pt idx="101">
                  <c:v>0.64649999999999996</c:v>
                </c:pt>
                <c:pt idx="102">
                  <c:v>0.64361999999999997</c:v>
                </c:pt>
                <c:pt idx="103">
                  <c:v>0.65229000000000004</c:v>
                </c:pt>
                <c:pt idx="104">
                  <c:v>0.64602000000000004</c:v>
                </c:pt>
                <c:pt idx="105">
                  <c:v>0.65286999999999995</c:v>
                </c:pt>
                <c:pt idx="106">
                  <c:v>0.65263000000000004</c:v>
                </c:pt>
                <c:pt idx="107">
                  <c:v>0.66144000000000003</c:v>
                </c:pt>
                <c:pt idx="108">
                  <c:v>0.65893999999999997</c:v>
                </c:pt>
                <c:pt idx="109">
                  <c:v>0.65205999999999997</c:v>
                </c:pt>
                <c:pt idx="110">
                  <c:v>0.64556000000000002</c:v>
                </c:pt>
                <c:pt idx="111">
                  <c:v>0.64751000000000003</c:v>
                </c:pt>
                <c:pt idx="112">
                  <c:v>0.66346000000000005</c:v>
                </c:pt>
                <c:pt idx="113">
                  <c:v>0.65978000000000003</c:v>
                </c:pt>
                <c:pt idx="114">
                  <c:v>0.65576000000000001</c:v>
                </c:pt>
                <c:pt idx="115">
                  <c:v>0.64466000000000001</c:v>
                </c:pt>
                <c:pt idx="116">
                  <c:v>0.66381000000000001</c:v>
                </c:pt>
                <c:pt idx="117">
                  <c:v>0.66169999999999995</c:v>
                </c:pt>
                <c:pt idx="118">
                  <c:v>0.66091</c:v>
                </c:pt>
                <c:pt idx="119">
                  <c:v>0.66625000000000001</c:v>
                </c:pt>
                <c:pt idx="120">
                  <c:v>0.66840999999999995</c:v>
                </c:pt>
                <c:pt idx="121">
                  <c:v>0.66527999999999998</c:v>
                </c:pt>
                <c:pt idx="122">
                  <c:v>0.66735</c:v>
                </c:pt>
                <c:pt idx="123">
                  <c:v>0.67501</c:v>
                </c:pt>
                <c:pt idx="124">
                  <c:v>0.67220999999999997</c:v>
                </c:pt>
                <c:pt idx="125">
                  <c:v>0.66383000000000003</c:v>
                </c:pt>
                <c:pt idx="126">
                  <c:v>0.66946000000000006</c:v>
                </c:pt>
                <c:pt idx="127">
                  <c:v>0.66949000000000003</c:v>
                </c:pt>
                <c:pt idx="128">
                  <c:v>0.67574999999999996</c:v>
                </c:pt>
                <c:pt idx="129">
                  <c:v>0.67449999999999999</c:v>
                </c:pt>
                <c:pt idx="130">
                  <c:v>0.67815000000000003</c:v>
                </c:pt>
                <c:pt idx="131">
                  <c:v>0.67454999999999998</c:v>
                </c:pt>
                <c:pt idx="132">
                  <c:v>0.67957999999999996</c:v>
                </c:pt>
                <c:pt idx="133">
                  <c:v>0.67430999999999996</c:v>
                </c:pt>
                <c:pt idx="134">
                  <c:v>0.68018999999999996</c:v>
                </c:pt>
                <c:pt idx="135">
                  <c:v>0.67473000000000005</c:v>
                </c:pt>
                <c:pt idx="136">
                  <c:v>0.67528999999999995</c:v>
                </c:pt>
                <c:pt idx="137">
                  <c:v>0.67920000000000003</c:v>
                </c:pt>
                <c:pt idx="138">
                  <c:v>0.68403999999999998</c:v>
                </c:pt>
                <c:pt idx="139">
                  <c:v>0.68152999999999997</c:v>
                </c:pt>
                <c:pt idx="140">
                  <c:v>0.68228</c:v>
                </c:pt>
                <c:pt idx="141">
                  <c:v>0.67676999999999998</c:v>
                </c:pt>
                <c:pt idx="142">
                  <c:v>0.66466000000000003</c:v>
                </c:pt>
                <c:pt idx="143">
                  <c:v>0.68505000000000005</c:v>
                </c:pt>
                <c:pt idx="144">
                  <c:v>0.68364999999999998</c:v>
                </c:pt>
                <c:pt idx="145">
                  <c:v>0.68271999999999999</c:v>
                </c:pt>
                <c:pt idx="146">
                  <c:v>0.68737999999999999</c:v>
                </c:pt>
                <c:pt idx="147">
                  <c:v>0.68740999999999997</c:v>
                </c:pt>
                <c:pt idx="148">
                  <c:v>0.68123</c:v>
                </c:pt>
                <c:pt idx="149">
                  <c:v>0.68728999999999996</c:v>
                </c:pt>
                <c:pt idx="150">
                  <c:v>0.69169999999999998</c:v>
                </c:pt>
                <c:pt idx="151">
                  <c:v>0.68874999999999997</c:v>
                </c:pt>
                <c:pt idx="152">
                  <c:v>0.69169000000000003</c:v>
                </c:pt>
                <c:pt idx="153">
                  <c:v>0.68986000000000003</c:v>
                </c:pt>
                <c:pt idx="154">
                  <c:v>0.69477</c:v>
                </c:pt>
                <c:pt idx="155">
                  <c:v>0.69394</c:v>
                </c:pt>
                <c:pt idx="156">
                  <c:v>0.69484000000000001</c:v>
                </c:pt>
                <c:pt idx="157">
                  <c:v>0.69160999999999995</c:v>
                </c:pt>
                <c:pt idx="158">
                  <c:v>0.69033999999999995</c:v>
                </c:pt>
                <c:pt idx="159">
                  <c:v>0.68672999999999995</c:v>
                </c:pt>
                <c:pt idx="160">
                  <c:v>0.69489000000000001</c:v>
                </c:pt>
                <c:pt idx="161">
                  <c:v>0.68911999999999995</c:v>
                </c:pt>
                <c:pt idx="162">
                  <c:v>0.68918000000000001</c:v>
                </c:pt>
                <c:pt idx="163">
                  <c:v>0.69625000000000004</c:v>
                </c:pt>
                <c:pt idx="164">
                  <c:v>0.69164999999999999</c:v>
                </c:pt>
                <c:pt idx="165">
                  <c:v>0.68779999999999997</c:v>
                </c:pt>
                <c:pt idx="166">
                  <c:v>0.69293000000000005</c:v>
                </c:pt>
                <c:pt idx="167">
                  <c:v>0.69016</c:v>
                </c:pt>
                <c:pt idx="168">
                  <c:v>0.69357999999999997</c:v>
                </c:pt>
                <c:pt idx="169">
                  <c:v>0.69259999999999999</c:v>
                </c:pt>
                <c:pt idx="170">
                  <c:v>0.69855999999999996</c:v>
                </c:pt>
                <c:pt idx="171">
                  <c:v>0.69140000000000001</c:v>
                </c:pt>
                <c:pt idx="172">
                  <c:v>0.69654000000000005</c:v>
                </c:pt>
                <c:pt idx="173">
                  <c:v>0.69752000000000003</c:v>
                </c:pt>
                <c:pt idx="174">
                  <c:v>0.69782999999999995</c:v>
                </c:pt>
                <c:pt idx="175">
                  <c:v>0.69745999999999997</c:v>
                </c:pt>
                <c:pt idx="176">
                  <c:v>0.69964000000000004</c:v>
                </c:pt>
                <c:pt idx="177">
                  <c:v>0.70206000000000002</c:v>
                </c:pt>
                <c:pt idx="178">
                  <c:v>0.69967999999999997</c:v>
                </c:pt>
                <c:pt idx="179">
                  <c:v>0.70074000000000003</c:v>
                </c:pt>
                <c:pt idx="180">
                  <c:v>0.69945000000000002</c:v>
                </c:pt>
                <c:pt idx="181">
                  <c:v>0.70047000000000004</c:v>
                </c:pt>
                <c:pt idx="182">
                  <c:v>0.69569000000000003</c:v>
                </c:pt>
                <c:pt idx="183">
                  <c:v>0.70342000000000005</c:v>
                </c:pt>
                <c:pt idx="184">
                  <c:v>0.69930000000000003</c:v>
                </c:pt>
                <c:pt idx="185">
                  <c:v>0.70396999999999998</c:v>
                </c:pt>
                <c:pt idx="186">
                  <c:v>0.70284999999999997</c:v>
                </c:pt>
                <c:pt idx="187">
                  <c:v>0.70448</c:v>
                </c:pt>
                <c:pt idx="188">
                  <c:v>0.70421</c:v>
                </c:pt>
                <c:pt idx="189">
                  <c:v>0.70086999999999999</c:v>
                </c:pt>
                <c:pt idx="190">
                  <c:v>0.70128999999999997</c:v>
                </c:pt>
                <c:pt idx="191">
                  <c:v>0.70142000000000004</c:v>
                </c:pt>
                <c:pt idx="192">
                  <c:v>0.69635000000000002</c:v>
                </c:pt>
                <c:pt idx="193">
                  <c:v>0.70320000000000005</c:v>
                </c:pt>
                <c:pt idx="194">
                  <c:v>0.70355000000000001</c:v>
                </c:pt>
                <c:pt idx="195">
                  <c:v>0.70304</c:v>
                </c:pt>
                <c:pt idx="196">
                  <c:v>0.69811000000000001</c:v>
                </c:pt>
                <c:pt idx="197">
                  <c:v>0.70604999999999996</c:v>
                </c:pt>
                <c:pt idx="198">
                  <c:v>0.70531999999999995</c:v>
                </c:pt>
                <c:pt idx="199">
                  <c:v>0.70687999999999995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BA8-4C6D-8F46-FB4335C2447D}"/>
            </c:ext>
          </c:extLst>
        </c:ser>
        <c:ser>
          <c:idx val="12"/>
          <c:order val="12"/>
          <c:tx>
            <c:strRef>
              <c:f>both!$N$1</c:f>
              <c:strCache>
                <c:ptCount val="1"/>
                <c:pt idx="0">
                  <c:v>Mask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both!$A$2:$A$201</c:f>
              <c:numCache>
                <c:formatCode>General</c:formatCode>
                <c:ptCount val="20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</c:numCache>
            </c:numRef>
          </c:cat>
          <c:val>
            <c:numRef>
              <c:f>both!$N$2:$N$201</c:f>
              <c:numCache>
                <c:formatCode>General</c:formatCode>
                <c:ptCount val="200"/>
                <c:pt idx="0">
                  <c:v>0.37280000000000002</c:v>
                </c:pt>
                <c:pt idx="1">
                  <c:v>0.42394999999999999</c:v>
                </c:pt>
                <c:pt idx="2">
                  <c:v>0.45247999999999999</c:v>
                </c:pt>
                <c:pt idx="3">
                  <c:v>0.47022000000000003</c:v>
                </c:pt>
                <c:pt idx="4">
                  <c:v>0.48610999999999999</c:v>
                </c:pt>
                <c:pt idx="5">
                  <c:v>0.47297</c:v>
                </c:pt>
                <c:pt idx="6">
                  <c:v>0.52763000000000004</c:v>
                </c:pt>
                <c:pt idx="7">
                  <c:v>0.50661999999999996</c:v>
                </c:pt>
                <c:pt idx="8">
                  <c:v>0.50334999999999996</c:v>
                </c:pt>
                <c:pt idx="9">
                  <c:v>0.54169</c:v>
                </c:pt>
                <c:pt idx="10">
                  <c:v>0.50841000000000003</c:v>
                </c:pt>
                <c:pt idx="11">
                  <c:v>0.53969</c:v>
                </c:pt>
                <c:pt idx="12">
                  <c:v>0.55247999999999997</c:v>
                </c:pt>
                <c:pt idx="13">
                  <c:v>0.56344000000000005</c:v>
                </c:pt>
                <c:pt idx="14">
                  <c:v>0.55545999999999995</c:v>
                </c:pt>
                <c:pt idx="15">
                  <c:v>0.56615000000000004</c:v>
                </c:pt>
                <c:pt idx="16">
                  <c:v>0.56022000000000005</c:v>
                </c:pt>
                <c:pt idx="17">
                  <c:v>0.57177999999999995</c:v>
                </c:pt>
                <c:pt idx="18">
                  <c:v>0.53424000000000005</c:v>
                </c:pt>
                <c:pt idx="19">
                  <c:v>0.56389</c:v>
                </c:pt>
                <c:pt idx="20">
                  <c:v>0.58682000000000001</c:v>
                </c:pt>
                <c:pt idx="21">
                  <c:v>0.57367000000000001</c:v>
                </c:pt>
                <c:pt idx="22">
                  <c:v>0.58364000000000005</c:v>
                </c:pt>
                <c:pt idx="23">
                  <c:v>0.57677</c:v>
                </c:pt>
                <c:pt idx="24">
                  <c:v>0.57845000000000002</c:v>
                </c:pt>
                <c:pt idx="25">
                  <c:v>0.59248000000000001</c:v>
                </c:pt>
                <c:pt idx="26">
                  <c:v>0.59274000000000004</c:v>
                </c:pt>
                <c:pt idx="27">
                  <c:v>0.58030999999999999</c:v>
                </c:pt>
                <c:pt idx="28">
                  <c:v>0.54940999999999995</c:v>
                </c:pt>
                <c:pt idx="29">
                  <c:v>0.57630000000000003</c:v>
                </c:pt>
                <c:pt idx="30">
                  <c:v>0.57352000000000003</c:v>
                </c:pt>
                <c:pt idx="31">
                  <c:v>0.58586000000000005</c:v>
                </c:pt>
                <c:pt idx="32">
                  <c:v>0.57608000000000004</c:v>
                </c:pt>
                <c:pt idx="33">
                  <c:v>0.58448999999999995</c:v>
                </c:pt>
                <c:pt idx="34">
                  <c:v>0.59474000000000005</c:v>
                </c:pt>
                <c:pt idx="35">
                  <c:v>0.59231</c:v>
                </c:pt>
                <c:pt idx="36">
                  <c:v>0.60358999999999996</c:v>
                </c:pt>
                <c:pt idx="37">
                  <c:v>0.60826000000000002</c:v>
                </c:pt>
                <c:pt idx="38">
                  <c:v>0.60292000000000001</c:v>
                </c:pt>
                <c:pt idx="39">
                  <c:v>0.59370000000000001</c:v>
                </c:pt>
                <c:pt idx="40">
                  <c:v>0.59814999999999996</c:v>
                </c:pt>
                <c:pt idx="41">
                  <c:v>0.60899999999999999</c:v>
                </c:pt>
                <c:pt idx="42">
                  <c:v>0.59948999999999997</c:v>
                </c:pt>
                <c:pt idx="43">
                  <c:v>0.61153000000000002</c:v>
                </c:pt>
                <c:pt idx="44">
                  <c:v>0.60834999999999995</c:v>
                </c:pt>
                <c:pt idx="45">
                  <c:v>0.60865999999999998</c:v>
                </c:pt>
                <c:pt idx="46">
                  <c:v>0.60562000000000005</c:v>
                </c:pt>
                <c:pt idx="47">
                  <c:v>0.61109000000000002</c:v>
                </c:pt>
                <c:pt idx="48">
                  <c:v>0.60468999999999995</c:v>
                </c:pt>
                <c:pt idx="49">
                  <c:v>0.60163999999999995</c:v>
                </c:pt>
                <c:pt idx="50">
                  <c:v>0.61182999999999998</c:v>
                </c:pt>
                <c:pt idx="51">
                  <c:v>0.61058999999999997</c:v>
                </c:pt>
                <c:pt idx="52">
                  <c:v>0.61539999999999995</c:v>
                </c:pt>
                <c:pt idx="53">
                  <c:v>0.61448000000000003</c:v>
                </c:pt>
                <c:pt idx="54">
                  <c:v>0.60862000000000005</c:v>
                </c:pt>
                <c:pt idx="55">
                  <c:v>0.61551999999999996</c:v>
                </c:pt>
                <c:pt idx="56">
                  <c:v>0.61738999999999999</c:v>
                </c:pt>
                <c:pt idx="57">
                  <c:v>0.61724000000000001</c:v>
                </c:pt>
                <c:pt idx="58">
                  <c:v>0.61928000000000005</c:v>
                </c:pt>
                <c:pt idx="59">
                  <c:v>0.61958000000000002</c:v>
                </c:pt>
                <c:pt idx="60">
                  <c:v>0.60955999999999999</c:v>
                </c:pt>
                <c:pt idx="61">
                  <c:v>0.62187000000000003</c:v>
                </c:pt>
                <c:pt idx="62">
                  <c:v>0.61726000000000003</c:v>
                </c:pt>
                <c:pt idx="63">
                  <c:v>0.62634000000000001</c:v>
                </c:pt>
                <c:pt idx="64">
                  <c:v>0.62341000000000002</c:v>
                </c:pt>
                <c:pt idx="65">
                  <c:v>0.62363000000000002</c:v>
                </c:pt>
                <c:pt idx="66">
                  <c:v>0.62509000000000003</c:v>
                </c:pt>
                <c:pt idx="67">
                  <c:v>0.621</c:v>
                </c:pt>
                <c:pt idx="68">
                  <c:v>0.62373999999999996</c:v>
                </c:pt>
                <c:pt idx="69">
                  <c:v>0.62439</c:v>
                </c:pt>
                <c:pt idx="70">
                  <c:v>0.62197000000000002</c:v>
                </c:pt>
                <c:pt idx="71">
                  <c:v>0.62309000000000003</c:v>
                </c:pt>
                <c:pt idx="72">
                  <c:v>0.62549999999999994</c:v>
                </c:pt>
                <c:pt idx="73">
                  <c:v>0.62685000000000002</c:v>
                </c:pt>
                <c:pt idx="74">
                  <c:v>0.62102999999999997</c:v>
                </c:pt>
                <c:pt idx="75">
                  <c:v>0.62434000000000001</c:v>
                </c:pt>
                <c:pt idx="76">
                  <c:v>0.62883999999999995</c:v>
                </c:pt>
                <c:pt idx="77">
                  <c:v>0.62833000000000006</c:v>
                </c:pt>
                <c:pt idx="78">
                  <c:v>0.62907000000000002</c:v>
                </c:pt>
                <c:pt idx="79">
                  <c:v>0.62660000000000005</c:v>
                </c:pt>
                <c:pt idx="80">
                  <c:v>0.62887999999999999</c:v>
                </c:pt>
                <c:pt idx="81">
                  <c:v>0.62849999999999995</c:v>
                </c:pt>
                <c:pt idx="82">
                  <c:v>0.62858000000000003</c:v>
                </c:pt>
                <c:pt idx="83">
                  <c:v>0.63297999999999999</c:v>
                </c:pt>
                <c:pt idx="84">
                  <c:v>0.62922999999999996</c:v>
                </c:pt>
                <c:pt idx="85">
                  <c:v>0.63</c:v>
                </c:pt>
                <c:pt idx="86">
                  <c:v>0.63148000000000004</c:v>
                </c:pt>
                <c:pt idx="87">
                  <c:v>0.63078999999999996</c:v>
                </c:pt>
                <c:pt idx="88">
                  <c:v>0.63327999999999995</c:v>
                </c:pt>
                <c:pt idx="89">
                  <c:v>0.63000999999999996</c:v>
                </c:pt>
                <c:pt idx="90">
                  <c:v>0.62944</c:v>
                </c:pt>
                <c:pt idx="91">
                  <c:v>0.62702999999999998</c:v>
                </c:pt>
                <c:pt idx="92">
                  <c:v>0.62988</c:v>
                </c:pt>
                <c:pt idx="93">
                  <c:v>0.63036000000000003</c:v>
                </c:pt>
                <c:pt idx="94">
                  <c:v>0.63239999999999996</c:v>
                </c:pt>
                <c:pt idx="95">
                  <c:v>0.62897999999999998</c:v>
                </c:pt>
                <c:pt idx="96">
                  <c:v>0.63039999999999996</c:v>
                </c:pt>
                <c:pt idx="97">
                  <c:v>0.63077000000000005</c:v>
                </c:pt>
                <c:pt idx="98">
                  <c:v>0.63029000000000002</c:v>
                </c:pt>
                <c:pt idx="99">
                  <c:v>0.63080000000000003</c:v>
                </c:pt>
                <c:pt idx="100">
                  <c:v>0.61275999999999997</c:v>
                </c:pt>
                <c:pt idx="101">
                  <c:v>0.60599999999999998</c:v>
                </c:pt>
                <c:pt idx="102">
                  <c:v>0.59679000000000004</c:v>
                </c:pt>
                <c:pt idx="103">
                  <c:v>0.61094000000000004</c:v>
                </c:pt>
                <c:pt idx="104">
                  <c:v>0.60441</c:v>
                </c:pt>
                <c:pt idx="105">
                  <c:v>0.61448999999999998</c:v>
                </c:pt>
                <c:pt idx="106">
                  <c:v>0.60777999999999999</c:v>
                </c:pt>
                <c:pt idx="107">
                  <c:v>0.61987000000000003</c:v>
                </c:pt>
                <c:pt idx="108">
                  <c:v>0.61712999999999996</c:v>
                </c:pt>
                <c:pt idx="109">
                  <c:v>0.61007999999999996</c:v>
                </c:pt>
                <c:pt idx="110">
                  <c:v>0.60397999999999996</c:v>
                </c:pt>
                <c:pt idx="111">
                  <c:v>0.60268999999999995</c:v>
                </c:pt>
                <c:pt idx="112">
                  <c:v>0.62058999999999997</c:v>
                </c:pt>
                <c:pt idx="113">
                  <c:v>0.61875999999999998</c:v>
                </c:pt>
                <c:pt idx="114">
                  <c:v>0.61346999999999996</c:v>
                </c:pt>
                <c:pt idx="115">
                  <c:v>0.60409000000000002</c:v>
                </c:pt>
                <c:pt idx="116">
                  <c:v>0.62478</c:v>
                </c:pt>
                <c:pt idx="117">
                  <c:v>0.61792000000000002</c:v>
                </c:pt>
                <c:pt idx="118">
                  <c:v>0.61960999999999999</c:v>
                </c:pt>
                <c:pt idx="119">
                  <c:v>0.62095</c:v>
                </c:pt>
                <c:pt idx="120">
                  <c:v>0.62605999999999995</c:v>
                </c:pt>
                <c:pt idx="121">
                  <c:v>0.62472000000000005</c:v>
                </c:pt>
                <c:pt idx="122">
                  <c:v>0.62290999999999996</c:v>
                </c:pt>
                <c:pt idx="123">
                  <c:v>0.63210999999999995</c:v>
                </c:pt>
                <c:pt idx="124">
                  <c:v>0.63234000000000001</c:v>
                </c:pt>
                <c:pt idx="125">
                  <c:v>0.62580999999999998</c:v>
                </c:pt>
                <c:pt idx="126">
                  <c:v>0.62805</c:v>
                </c:pt>
                <c:pt idx="127">
                  <c:v>0.62675999999999998</c:v>
                </c:pt>
                <c:pt idx="128">
                  <c:v>0.63427</c:v>
                </c:pt>
                <c:pt idx="129">
                  <c:v>0.63244999999999996</c:v>
                </c:pt>
                <c:pt idx="130">
                  <c:v>0.63858000000000004</c:v>
                </c:pt>
                <c:pt idx="131">
                  <c:v>0.63270000000000004</c:v>
                </c:pt>
                <c:pt idx="132">
                  <c:v>0.63968000000000003</c:v>
                </c:pt>
                <c:pt idx="133">
                  <c:v>0.63349</c:v>
                </c:pt>
                <c:pt idx="134">
                  <c:v>0.63621000000000005</c:v>
                </c:pt>
                <c:pt idx="135">
                  <c:v>0.63673000000000002</c:v>
                </c:pt>
                <c:pt idx="136">
                  <c:v>0.63302000000000003</c:v>
                </c:pt>
                <c:pt idx="137">
                  <c:v>0.63675999999999999</c:v>
                </c:pt>
                <c:pt idx="138">
                  <c:v>0.64024000000000003</c:v>
                </c:pt>
                <c:pt idx="139">
                  <c:v>0.64046000000000003</c:v>
                </c:pt>
                <c:pt idx="140">
                  <c:v>0.64098999999999995</c:v>
                </c:pt>
                <c:pt idx="141">
                  <c:v>0.63815999999999995</c:v>
                </c:pt>
                <c:pt idx="142">
                  <c:v>0.62211000000000005</c:v>
                </c:pt>
                <c:pt idx="143">
                  <c:v>0.64420999999999995</c:v>
                </c:pt>
                <c:pt idx="144">
                  <c:v>0.64319000000000004</c:v>
                </c:pt>
                <c:pt idx="145">
                  <c:v>0.64148000000000005</c:v>
                </c:pt>
                <c:pt idx="146">
                  <c:v>0.64800999999999997</c:v>
                </c:pt>
                <c:pt idx="147">
                  <c:v>0.64663000000000004</c:v>
                </c:pt>
                <c:pt idx="148">
                  <c:v>0.64083999999999997</c:v>
                </c:pt>
                <c:pt idx="149">
                  <c:v>0.64744999999999997</c:v>
                </c:pt>
                <c:pt idx="150">
                  <c:v>0.65110999999999997</c:v>
                </c:pt>
                <c:pt idx="151">
                  <c:v>0.64753000000000005</c:v>
                </c:pt>
                <c:pt idx="152">
                  <c:v>0.65034999999999998</c:v>
                </c:pt>
                <c:pt idx="153">
                  <c:v>0.64739999999999998</c:v>
                </c:pt>
                <c:pt idx="154">
                  <c:v>0.65244000000000002</c:v>
                </c:pt>
                <c:pt idx="155">
                  <c:v>0.65303</c:v>
                </c:pt>
                <c:pt idx="156">
                  <c:v>0.65178000000000003</c:v>
                </c:pt>
                <c:pt idx="157">
                  <c:v>0.64942</c:v>
                </c:pt>
                <c:pt idx="158">
                  <c:v>0.64861000000000002</c:v>
                </c:pt>
                <c:pt idx="159">
                  <c:v>0.64419999999999999</c:v>
                </c:pt>
                <c:pt idx="160">
                  <c:v>0.65583999999999998</c:v>
                </c:pt>
                <c:pt idx="161">
                  <c:v>0.64702000000000004</c:v>
                </c:pt>
                <c:pt idx="162">
                  <c:v>0.64592000000000005</c:v>
                </c:pt>
                <c:pt idx="163">
                  <c:v>0.65386</c:v>
                </c:pt>
                <c:pt idx="164">
                  <c:v>0.65061999999999998</c:v>
                </c:pt>
                <c:pt idx="165">
                  <c:v>0.64544999999999997</c:v>
                </c:pt>
                <c:pt idx="166">
                  <c:v>0.65134999999999998</c:v>
                </c:pt>
                <c:pt idx="167">
                  <c:v>0.64927000000000001</c:v>
                </c:pt>
                <c:pt idx="168">
                  <c:v>0.65317000000000003</c:v>
                </c:pt>
                <c:pt idx="169">
                  <c:v>0.65002000000000004</c:v>
                </c:pt>
                <c:pt idx="170">
                  <c:v>0.65771000000000002</c:v>
                </c:pt>
                <c:pt idx="171">
                  <c:v>0.64947999999999995</c:v>
                </c:pt>
                <c:pt idx="172">
                  <c:v>0.65410000000000001</c:v>
                </c:pt>
                <c:pt idx="173">
                  <c:v>0.65683999999999998</c:v>
                </c:pt>
                <c:pt idx="174">
                  <c:v>0.65410000000000001</c:v>
                </c:pt>
                <c:pt idx="175">
                  <c:v>0.65744000000000002</c:v>
                </c:pt>
                <c:pt idx="176">
                  <c:v>0.65820000000000001</c:v>
                </c:pt>
                <c:pt idx="177">
                  <c:v>0.66100999999999999</c:v>
                </c:pt>
                <c:pt idx="178">
                  <c:v>0.65737000000000001</c:v>
                </c:pt>
                <c:pt idx="179">
                  <c:v>0.65954000000000002</c:v>
                </c:pt>
                <c:pt idx="180">
                  <c:v>0.65885000000000005</c:v>
                </c:pt>
                <c:pt idx="181">
                  <c:v>0.65864999999999996</c:v>
                </c:pt>
                <c:pt idx="182">
                  <c:v>0.65420999999999996</c:v>
                </c:pt>
                <c:pt idx="183">
                  <c:v>0.66141000000000005</c:v>
                </c:pt>
                <c:pt idx="184">
                  <c:v>0.65730999999999995</c:v>
                </c:pt>
                <c:pt idx="185">
                  <c:v>0.66278000000000004</c:v>
                </c:pt>
                <c:pt idx="186">
                  <c:v>0.66227000000000003</c:v>
                </c:pt>
                <c:pt idx="187">
                  <c:v>0.66264000000000001</c:v>
                </c:pt>
                <c:pt idx="188">
                  <c:v>0.66168000000000005</c:v>
                </c:pt>
                <c:pt idx="189">
                  <c:v>0.66010999999999997</c:v>
                </c:pt>
                <c:pt idx="190">
                  <c:v>0.66169</c:v>
                </c:pt>
                <c:pt idx="191">
                  <c:v>0.65973999999999999</c:v>
                </c:pt>
                <c:pt idx="192">
                  <c:v>0.65561000000000003</c:v>
                </c:pt>
                <c:pt idx="193">
                  <c:v>0.66217999999999999</c:v>
                </c:pt>
                <c:pt idx="194">
                  <c:v>0.66259000000000001</c:v>
                </c:pt>
                <c:pt idx="195">
                  <c:v>0.66239999999999999</c:v>
                </c:pt>
                <c:pt idx="196">
                  <c:v>0.65681999999999996</c:v>
                </c:pt>
                <c:pt idx="197">
                  <c:v>0.66405999999999998</c:v>
                </c:pt>
                <c:pt idx="198">
                  <c:v>0.66286</c:v>
                </c:pt>
                <c:pt idx="199">
                  <c:v>0.66510000000000002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BA8-4C6D-8F46-FB4335C244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73636063"/>
        <c:axId val="1073637023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both!$B$1</c15:sqref>
                        </c15:formulaRef>
                      </c:ext>
                    </c:extLst>
                    <c:strCache>
                      <c:ptCount val="1"/>
                      <c:pt idx="0">
                        <c:v>time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>
                      <c:ext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both!$B$2:$B$201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2046.96</c:v>
                      </c:pt>
                      <c:pt idx="1">
                        <c:v>4005.11</c:v>
                      </c:pt>
                      <c:pt idx="2">
                        <c:v>4943.32</c:v>
                      </c:pt>
                      <c:pt idx="3">
                        <c:v>7215.83</c:v>
                      </c:pt>
                      <c:pt idx="4">
                        <c:v>7980.07</c:v>
                      </c:pt>
                      <c:pt idx="5">
                        <c:v>8337.14</c:v>
                      </c:pt>
                      <c:pt idx="6">
                        <c:v>8767.76</c:v>
                      </c:pt>
                      <c:pt idx="7">
                        <c:v>10818.7</c:v>
                      </c:pt>
                      <c:pt idx="8">
                        <c:v>11485.8</c:v>
                      </c:pt>
                      <c:pt idx="9">
                        <c:v>11860.2</c:v>
                      </c:pt>
                      <c:pt idx="10">
                        <c:v>12986.2</c:v>
                      </c:pt>
                      <c:pt idx="11">
                        <c:v>13475.6</c:v>
                      </c:pt>
                      <c:pt idx="12">
                        <c:v>13773.8</c:v>
                      </c:pt>
                      <c:pt idx="13">
                        <c:v>14357.5</c:v>
                      </c:pt>
                      <c:pt idx="14">
                        <c:v>15084.6</c:v>
                      </c:pt>
                      <c:pt idx="15">
                        <c:v>15622.4</c:v>
                      </c:pt>
                      <c:pt idx="16">
                        <c:v>16061.6</c:v>
                      </c:pt>
                      <c:pt idx="17">
                        <c:v>16282.5</c:v>
                      </c:pt>
                      <c:pt idx="18">
                        <c:v>17056.3</c:v>
                      </c:pt>
                      <c:pt idx="19">
                        <c:v>17506.900000000001</c:v>
                      </c:pt>
                      <c:pt idx="20">
                        <c:v>18413.8</c:v>
                      </c:pt>
                      <c:pt idx="21">
                        <c:v>18707.400000000001</c:v>
                      </c:pt>
                      <c:pt idx="22">
                        <c:v>19799.2</c:v>
                      </c:pt>
                      <c:pt idx="23">
                        <c:v>20266.7</c:v>
                      </c:pt>
                      <c:pt idx="24">
                        <c:v>20831.8</c:v>
                      </c:pt>
                      <c:pt idx="25">
                        <c:v>21454.7</c:v>
                      </c:pt>
                      <c:pt idx="26">
                        <c:v>21793.9</c:v>
                      </c:pt>
                      <c:pt idx="27">
                        <c:v>22750</c:v>
                      </c:pt>
                      <c:pt idx="28">
                        <c:v>618.22400000000005</c:v>
                      </c:pt>
                      <c:pt idx="29">
                        <c:v>1881.5</c:v>
                      </c:pt>
                      <c:pt idx="30">
                        <c:v>2399.38</c:v>
                      </c:pt>
                      <c:pt idx="31">
                        <c:v>2934.52</c:v>
                      </c:pt>
                      <c:pt idx="32">
                        <c:v>3298.58</c:v>
                      </c:pt>
                      <c:pt idx="33">
                        <c:v>3703.87</c:v>
                      </c:pt>
                      <c:pt idx="34">
                        <c:v>4269.13</c:v>
                      </c:pt>
                      <c:pt idx="35">
                        <c:v>4948.0600000000004</c:v>
                      </c:pt>
                      <c:pt idx="36">
                        <c:v>5537.25</c:v>
                      </c:pt>
                      <c:pt idx="37">
                        <c:v>5834.94</c:v>
                      </c:pt>
                      <c:pt idx="38">
                        <c:v>6400.78</c:v>
                      </c:pt>
                      <c:pt idx="39">
                        <c:v>6940.83</c:v>
                      </c:pt>
                      <c:pt idx="40">
                        <c:v>7277.55</c:v>
                      </c:pt>
                      <c:pt idx="41">
                        <c:v>7551.16</c:v>
                      </c:pt>
                      <c:pt idx="42">
                        <c:v>8203.26</c:v>
                      </c:pt>
                      <c:pt idx="43">
                        <c:v>8652.81</c:v>
                      </c:pt>
                      <c:pt idx="44">
                        <c:v>9936.65</c:v>
                      </c:pt>
                      <c:pt idx="45">
                        <c:v>10367.299999999999</c:v>
                      </c:pt>
                      <c:pt idx="46">
                        <c:v>11077.1</c:v>
                      </c:pt>
                      <c:pt idx="47">
                        <c:v>11867.6</c:v>
                      </c:pt>
                      <c:pt idx="48">
                        <c:v>13350.4</c:v>
                      </c:pt>
                      <c:pt idx="49">
                        <c:v>13930.8</c:v>
                      </c:pt>
                      <c:pt idx="50">
                        <c:v>14862.2</c:v>
                      </c:pt>
                      <c:pt idx="51">
                        <c:v>15544.5</c:v>
                      </c:pt>
                      <c:pt idx="52">
                        <c:v>16028</c:v>
                      </c:pt>
                      <c:pt idx="53">
                        <c:v>16630.8</c:v>
                      </c:pt>
                      <c:pt idx="54">
                        <c:v>17232.8</c:v>
                      </c:pt>
                      <c:pt idx="55">
                        <c:v>18714.8</c:v>
                      </c:pt>
                      <c:pt idx="56">
                        <c:v>19508.900000000001</c:v>
                      </c:pt>
                      <c:pt idx="57">
                        <c:v>20139.099999999999</c:v>
                      </c:pt>
                      <c:pt idx="58">
                        <c:v>20705.2</c:v>
                      </c:pt>
                      <c:pt idx="59">
                        <c:v>21344.9</c:v>
                      </c:pt>
                      <c:pt idx="60">
                        <c:v>21954.9</c:v>
                      </c:pt>
                      <c:pt idx="61">
                        <c:v>23006.400000000001</c:v>
                      </c:pt>
                      <c:pt idx="62">
                        <c:v>23802.400000000001</c:v>
                      </c:pt>
                      <c:pt idx="63">
                        <c:v>24427.599999999999</c:v>
                      </c:pt>
                      <c:pt idx="64">
                        <c:v>25061.599999999999</c:v>
                      </c:pt>
                      <c:pt idx="65">
                        <c:v>25387.599999999999</c:v>
                      </c:pt>
                      <c:pt idx="66">
                        <c:v>26180.3</c:v>
                      </c:pt>
                      <c:pt idx="67">
                        <c:v>26655.599999999999</c:v>
                      </c:pt>
                      <c:pt idx="68">
                        <c:v>27323.5</c:v>
                      </c:pt>
                      <c:pt idx="69">
                        <c:v>28108</c:v>
                      </c:pt>
                      <c:pt idx="70">
                        <c:v>28962.7</c:v>
                      </c:pt>
                      <c:pt idx="71">
                        <c:v>29846.7</c:v>
                      </c:pt>
                      <c:pt idx="72">
                        <c:v>30613.5</c:v>
                      </c:pt>
                      <c:pt idx="73">
                        <c:v>32303.4</c:v>
                      </c:pt>
                      <c:pt idx="74">
                        <c:v>32996.1</c:v>
                      </c:pt>
                      <c:pt idx="75">
                        <c:v>33417.1</c:v>
                      </c:pt>
                      <c:pt idx="76">
                        <c:v>33773.199999999997</c:v>
                      </c:pt>
                      <c:pt idx="77">
                        <c:v>34269.699999999997</c:v>
                      </c:pt>
                      <c:pt idx="78">
                        <c:v>34613.199999999997</c:v>
                      </c:pt>
                      <c:pt idx="79">
                        <c:v>35283.1</c:v>
                      </c:pt>
                      <c:pt idx="80">
                        <c:v>35744.1</c:v>
                      </c:pt>
                      <c:pt idx="81">
                        <c:v>36344</c:v>
                      </c:pt>
                      <c:pt idx="82">
                        <c:v>37194.5</c:v>
                      </c:pt>
                      <c:pt idx="83">
                        <c:v>37638</c:v>
                      </c:pt>
                      <c:pt idx="84">
                        <c:v>38495.599999999999</c:v>
                      </c:pt>
                      <c:pt idx="85">
                        <c:v>39636.199999999997</c:v>
                      </c:pt>
                      <c:pt idx="86">
                        <c:v>41141.5</c:v>
                      </c:pt>
                      <c:pt idx="87">
                        <c:v>41892.6</c:v>
                      </c:pt>
                      <c:pt idx="88">
                        <c:v>42723.1</c:v>
                      </c:pt>
                      <c:pt idx="89">
                        <c:v>43267</c:v>
                      </c:pt>
                      <c:pt idx="90">
                        <c:v>43641.2</c:v>
                      </c:pt>
                      <c:pt idx="91">
                        <c:v>43885.1</c:v>
                      </c:pt>
                      <c:pt idx="92">
                        <c:v>44181.1</c:v>
                      </c:pt>
                      <c:pt idx="93">
                        <c:v>44480.5</c:v>
                      </c:pt>
                      <c:pt idx="94">
                        <c:v>44726.6</c:v>
                      </c:pt>
                      <c:pt idx="95">
                        <c:v>45119.4</c:v>
                      </c:pt>
                      <c:pt idx="96">
                        <c:v>45438</c:v>
                      </c:pt>
                      <c:pt idx="97">
                        <c:v>45822.2</c:v>
                      </c:pt>
                      <c:pt idx="98">
                        <c:v>46070.8</c:v>
                      </c:pt>
                      <c:pt idx="99">
                        <c:v>46569.599999999999</c:v>
                      </c:pt>
                      <c:pt idx="100">
                        <c:v>2107.38</c:v>
                      </c:pt>
                      <c:pt idx="101">
                        <c:v>3563.8</c:v>
                      </c:pt>
                      <c:pt idx="102">
                        <c:v>3954.68</c:v>
                      </c:pt>
                      <c:pt idx="103">
                        <c:v>4942.92</c:v>
                      </c:pt>
                      <c:pt idx="104">
                        <c:v>10437.799999999999</c:v>
                      </c:pt>
                      <c:pt idx="105">
                        <c:v>10893.5</c:v>
                      </c:pt>
                      <c:pt idx="106">
                        <c:v>11347.4</c:v>
                      </c:pt>
                      <c:pt idx="107">
                        <c:v>12754.2</c:v>
                      </c:pt>
                      <c:pt idx="108">
                        <c:v>13919.2</c:v>
                      </c:pt>
                      <c:pt idx="109">
                        <c:v>15296.2</c:v>
                      </c:pt>
                      <c:pt idx="110">
                        <c:v>15894.6</c:v>
                      </c:pt>
                      <c:pt idx="111">
                        <c:v>16326.8</c:v>
                      </c:pt>
                      <c:pt idx="112">
                        <c:v>17028</c:v>
                      </c:pt>
                      <c:pt idx="113">
                        <c:v>17921.8</c:v>
                      </c:pt>
                      <c:pt idx="114">
                        <c:v>18533.900000000001</c:v>
                      </c:pt>
                      <c:pt idx="115">
                        <c:v>19586.3</c:v>
                      </c:pt>
                      <c:pt idx="116">
                        <c:v>20114.400000000001</c:v>
                      </c:pt>
                      <c:pt idx="117">
                        <c:v>21133.599999999999</c:v>
                      </c:pt>
                      <c:pt idx="118">
                        <c:v>21769.9</c:v>
                      </c:pt>
                      <c:pt idx="119">
                        <c:v>22366.400000000001</c:v>
                      </c:pt>
                      <c:pt idx="120">
                        <c:v>22932.9</c:v>
                      </c:pt>
                      <c:pt idx="121">
                        <c:v>23939</c:v>
                      </c:pt>
                      <c:pt idx="122">
                        <c:v>25125.9</c:v>
                      </c:pt>
                      <c:pt idx="123">
                        <c:v>25561.1</c:v>
                      </c:pt>
                      <c:pt idx="124">
                        <c:v>26092.1</c:v>
                      </c:pt>
                      <c:pt idx="125">
                        <c:v>27029.4</c:v>
                      </c:pt>
                      <c:pt idx="126">
                        <c:v>27499.7</c:v>
                      </c:pt>
                      <c:pt idx="127">
                        <c:v>27978.7</c:v>
                      </c:pt>
                      <c:pt idx="128">
                        <c:v>28366.400000000001</c:v>
                      </c:pt>
                      <c:pt idx="129">
                        <c:v>28785</c:v>
                      </c:pt>
                      <c:pt idx="130">
                        <c:v>29665.1</c:v>
                      </c:pt>
                      <c:pt idx="131">
                        <c:v>30342.3</c:v>
                      </c:pt>
                      <c:pt idx="132">
                        <c:v>30763.5</c:v>
                      </c:pt>
                      <c:pt idx="133">
                        <c:v>31612.1</c:v>
                      </c:pt>
                      <c:pt idx="134">
                        <c:v>32627.1</c:v>
                      </c:pt>
                      <c:pt idx="135">
                        <c:v>32930.800000000003</c:v>
                      </c:pt>
                      <c:pt idx="136">
                        <c:v>33884.300000000003</c:v>
                      </c:pt>
                      <c:pt idx="137">
                        <c:v>34291.4</c:v>
                      </c:pt>
                      <c:pt idx="138">
                        <c:v>34802.199999999997</c:v>
                      </c:pt>
                      <c:pt idx="139">
                        <c:v>35267.300000000003</c:v>
                      </c:pt>
                      <c:pt idx="140">
                        <c:v>35595.9</c:v>
                      </c:pt>
                      <c:pt idx="141">
                        <c:v>36293.199999999997</c:v>
                      </c:pt>
                      <c:pt idx="142">
                        <c:v>36667.9</c:v>
                      </c:pt>
                      <c:pt idx="143">
                        <c:v>37512.6</c:v>
                      </c:pt>
                      <c:pt idx="144">
                        <c:v>37943.5</c:v>
                      </c:pt>
                      <c:pt idx="145">
                        <c:v>38683.9</c:v>
                      </c:pt>
                      <c:pt idx="146">
                        <c:v>39041.4</c:v>
                      </c:pt>
                      <c:pt idx="147">
                        <c:v>39451.199999999997</c:v>
                      </c:pt>
                      <c:pt idx="148">
                        <c:v>39849.4</c:v>
                      </c:pt>
                      <c:pt idx="149">
                        <c:v>40607.9</c:v>
                      </c:pt>
                      <c:pt idx="150">
                        <c:v>41455.199999999997</c:v>
                      </c:pt>
                      <c:pt idx="151">
                        <c:v>42142.8</c:v>
                      </c:pt>
                      <c:pt idx="152">
                        <c:v>42838.5</c:v>
                      </c:pt>
                      <c:pt idx="153">
                        <c:v>43364.3</c:v>
                      </c:pt>
                      <c:pt idx="154">
                        <c:v>44387.4</c:v>
                      </c:pt>
                      <c:pt idx="155">
                        <c:v>44750.9</c:v>
                      </c:pt>
                      <c:pt idx="156">
                        <c:v>45637.3</c:v>
                      </c:pt>
                      <c:pt idx="157">
                        <c:v>46115.9</c:v>
                      </c:pt>
                      <c:pt idx="158">
                        <c:v>49038</c:v>
                      </c:pt>
                      <c:pt idx="159">
                        <c:v>53166.8</c:v>
                      </c:pt>
                      <c:pt idx="160">
                        <c:v>53545.9</c:v>
                      </c:pt>
                      <c:pt idx="161">
                        <c:v>53974.7</c:v>
                      </c:pt>
                      <c:pt idx="162">
                        <c:v>54446.9</c:v>
                      </c:pt>
                      <c:pt idx="163">
                        <c:v>55032.5</c:v>
                      </c:pt>
                      <c:pt idx="164">
                        <c:v>55611.7</c:v>
                      </c:pt>
                      <c:pt idx="165">
                        <c:v>56033.4</c:v>
                      </c:pt>
                      <c:pt idx="166">
                        <c:v>56473.9</c:v>
                      </c:pt>
                      <c:pt idx="167">
                        <c:v>56962.1</c:v>
                      </c:pt>
                      <c:pt idx="168">
                        <c:v>57541.8</c:v>
                      </c:pt>
                      <c:pt idx="169">
                        <c:v>58624.5</c:v>
                      </c:pt>
                      <c:pt idx="170">
                        <c:v>59409.2</c:v>
                      </c:pt>
                      <c:pt idx="171">
                        <c:v>59838.7</c:v>
                      </c:pt>
                      <c:pt idx="172">
                        <c:v>60699.7</c:v>
                      </c:pt>
                      <c:pt idx="173">
                        <c:v>61193.3</c:v>
                      </c:pt>
                      <c:pt idx="174">
                        <c:v>61883.3</c:v>
                      </c:pt>
                      <c:pt idx="175">
                        <c:v>62466.400000000001</c:v>
                      </c:pt>
                      <c:pt idx="176">
                        <c:v>63198.6</c:v>
                      </c:pt>
                      <c:pt idx="177">
                        <c:v>63975.8</c:v>
                      </c:pt>
                      <c:pt idx="178">
                        <c:v>64849</c:v>
                      </c:pt>
                      <c:pt idx="179">
                        <c:v>65509.1</c:v>
                      </c:pt>
                      <c:pt idx="180">
                        <c:v>65958</c:v>
                      </c:pt>
                      <c:pt idx="181">
                        <c:v>66449.3</c:v>
                      </c:pt>
                      <c:pt idx="182">
                        <c:v>67007.100000000006</c:v>
                      </c:pt>
                      <c:pt idx="183">
                        <c:v>67415.600000000006</c:v>
                      </c:pt>
                      <c:pt idx="184">
                        <c:v>67770.8</c:v>
                      </c:pt>
                      <c:pt idx="185">
                        <c:v>68628.3</c:v>
                      </c:pt>
                      <c:pt idx="186">
                        <c:v>68996.5</c:v>
                      </c:pt>
                      <c:pt idx="187">
                        <c:v>69434.3</c:v>
                      </c:pt>
                      <c:pt idx="188">
                        <c:v>69798.8</c:v>
                      </c:pt>
                      <c:pt idx="189">
                        <c:v>70536.899999999994</c:v>
                      </c:pt>
                      <c:pt idx="190">
                        <c:v>70823</c:v>
                      </c:pt>
                      <c:pt idx="191">
                        <c:v>71222.600000000006</c:v>
                      </c:pt>
                      <c:pt idx="192">
                        <c:v>71508.100000000006</c:v>
                      </c:pt>
                      <c:pt idx="193">
                        <c:v>71849.600000000006</c:v>
                      </c:pt>
                      <c:pt idx="194">
                        <c:v>72078</c:v>
                      </c:pt>
                      <c:pt idx="195">
                        <c:v>72396.3</c:v>
                      </c:pt>
                      <c:pt idx="196">
                        <c:v>72592.7</c:v>
                      </c:pt>
                      <c:pt idx="197">
                        <c:v>72986.8</c:v>
                      </c:pt>
                      <c:pt idx="198">
                        <c:v>73165.2</c:v>
                      </c:pt>
                      <c:pt idx="199">
                        <c:v>73424.399999999994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6BA8-4C6D-8F46-FB4335C2447D}"/>
                  </c:ext>
                </c:extLst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both!$C$1</c15:sqref>
                        </c15:formulaRef>
                      </c:ext>
                    </c:extLst>
                    <c:strCache>
                      <c:ptCount val="1"/>
                      <c:pt idx="0">
                        <c:v>train/box_loss</c:v>
                      </c:pt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both!$C$2:$C$201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1.3196699999999999</c:v>
                      </c:pt>
                      <c:pt idx="1">
                        <c:v>1.1748099999999999</c:v>
                      </c:pt>
                      <c:pt idx="2">
                        <c:v>1.1330499999999999</c:v>
                      </c:pt>
                      <c:pt idx="3">
                        <c:v>1.1330100000000001</c:v>
                      </c:pt>
                      <c:pt idx="4">
                        <c:v>1.0948599999999999</c:v>
                      </c:pt>
                      <c:pt idx="5">
                        <c:v>1.07606</c:v>
                      </c:pt>
                      <c:pt idx="6">
                        <c:v>1.06477</c:v>
                      </c:pt>
                      <c:pt idx="7">
                        <c:v>1.05165</c:v>
                      </c:pt>
                      <c:pt idx="8">
                        <c:v>1.0444800000000001</c:v>
                      </c:pt>
                      <c:pt idx="9">
                        <c:v>1.0305</c:v>
                      </c:pt>
                      <c:pt idx="10">
                        <c:v>1.01525</c:v>
                      </c:pt>
                      <c:pt idx="11">
                        <c:v>0.99997000000000003</c:v>
                      </c:pt>
                      <c:pt idx="12">
                        <c:v>1.00187</c:v>
                      </c:pt>
                      <c:pt idx="13">
                        <c:v>0.99734999999999996</c:v>
                      </c:pt>
                      <c:pt idx="14">
                        <c:v>0.98443999999999998</c:v>
                      </c:pt>
                      <c:pt idx="15">
                        <c:v>0.97875999999999996</c:v>
                      </c:pt>
                      <c:pt idx="16">
                        <c:v>0.97094000000000003</c:v>
                      </c:pt>
                      <c:pt idx="17">
                        <c:v>0.97109999999999996</c:v>
                      </c:pt>
                      <c:pt idx="18">
                        <c:v>0.96328000000000003</c:v>
                      </c:pt>
                      <c:pt idx="19">
                        <c:v>0.96401999999999999</c:v>
                      </c:pt>
                      <c:pt idx="20">
                        <c:v>0.95184999999999997</c:v>
                      </c:pt>
                      <c:pt idx="21">
                        <c:v>0.95067999999999997</c:v>
                      </c:pt>
                      <c:pt idx="22">
                        <c:v>0.95921999999999996</c:v>
                      </c:pt>
                      <c:pt idx="23">
                        <c:v>0.93781999999999999</c:v>
                      </c:pt>
                      <c:pt idx="24">
                        <c:v>0.94015000000000004</c:v>
                      </c:pt>
                      <c:pt idx="25">
                        <c:v>0.93271999999999999</c:v>
                      </c:pt>
                      <c:pt idx="26">
                        <c:v>0.93242000000000003</c:v>
                      </c:pt>
                      <c:pt idx="27">
                        <c:v>0.92652999999999996</c:v>
                      </c:pt>
                      <c:pt idx="28">
                        <c:v>1.0716300000000001</c:v>
                      </c:pt>
                      <c:pt idx="29">
                        <c:v>1.03651</c:v>
                      </c:pt>
                      <c:pt idx="30">
                        <c:v>1.0101199999999999</c:v>
                      </c:pt>
                      <c:pt idx="31">
                        <c:v>1.0062599999999999</c:v>
                      </c:pt>
                      <c:pt idx="32">
                        <c:v>0.96160999999999996</c:v>
                      </c:pt>
                      <c:pt idx="33">
                        <c:v>0.92681000000000002</c:v>
                      </c:pt>
                      <c:pt idx="34">
                        <c:v>0.92195000000000005</c:v>
                      </c:pt>
                      <c:pt idx="35">
                        <c:v>0.91739000000000004</c:v>
                      </c:pt>
                      <c:pt idx="36">
                        <c:v>0.91241000000000005</c:v>
                      </c:pt>
                      <c:pt idx="37">
                        <c:v>0.90078999999999998</c:v>
                      </c:pt>
                      <c:pt idx="38">
                        <c:v>0.89653000000000005</c:v>
                      </c:pt>
                      <c:pt idx="39">
                        <c:v>0.89571000000000001</c:v>
                      </c:pt>
                      <c:pt idx="40">
                        <c:v>0.89151000000000002</c:v>
                      </c:pt>
                      <c:pt idx="41">
                        <c:v>0.89405999999999997</c:v>
                      </c:pt>
                      <c:pt idx="42">
                        <c:v>0.88322000000000001</c:v>
                      </c:pt>
                      <c:pt idx="43">
                        <c:v>0.88858000000000004</c:v>
                      </c:pt>
                      <c:pt idx="44">
                        <c:v>0.87661</c:v>
                      </c:pt>
                      <c:pt idx="45">
                        <c:v>0.88117999999999996</c:v>
                      </c:pt>
                      <c:pt idx="46">
                        <c:v>0.87661</c:v>
                      </c:pt>
                      <c:pt idx="47">
                        <c:v>0.87690000000000001</c:v>
                      </c:pt>
                      <c:pt idx="48">
                        <c:v>0.871</c:v>
                      </c:pt>
                      <c:pt idx="49">
                        <c:v>0.86529999999999996</c:v>
                      </c:pt>
                      <c:pt idx="50">
                        <c:v>0.86956999999999995</c:v>
                      </c:pt>
                      <c:pt idx="51">
                        <c:v>0.86362000000000005</c:v>
                      </c:pt>
                      <c:pt idx="52">
                        <c:v>0.86750000000000005</c:v>
                      </c:pt>
                      <c:pt idx="53">
                        <c:v>0.86195999999999995</c:v>
                      </c:pt>
                      <c:pt idx="54">
                        <c:v>0.86145000000000005</c:v>
                      </c:pt>
                      <c:pt idx="55">
                        <c:v>0.85253000000000001</c:v>
                      </c:pt>
                      <c:pt idx="56">
                        <c:v>0.86167000000000005</c:v>
                      </c:pt>
                      <c:pt idx="57">
                        <c:v>0.85611000000000004</c:v>
                      </c:pt>
                      <c:pt idx="58">
                        <c:v>0.85258999999999996</c:v>
                      </c:pt>
                      <c:pt idx="59">
                        <c:v>0.85521000000000003</c:v>
                      </c:pt>
                      <c:pt idx="60">
                        <c:v>0.85987000000000002</c:v>
                      </c:pt>
                      <c:pt idx="61">
                        <c:v>0.85011999999999999</c:v>
                      </c:pt>
                      <c:pt idx="62">
                        <c:v>0.84936</c:v>
                      </c:pt>
                      <c:pt idx="63">
                        <c:v>0.84138000000000002</c:v>
                      </c:pt>
                      <c:pt idx="64">
                        <c:v>0.85111000000000003</c:v>
                      </c:pt>
                      <c:pt idx="65">
                        <c:v>0.84641999999999995</c:v>
                      </c:pt>
                      <c:pt idx="66">
                        <c:v>0.84306999999999999</c:v>
                      </c:pt>
                      <c:pt idx="67">
                        <c:v>0.84424999999999994</c:v>
                      </c:pt>
                      <c:pt idx="68">
                        <c:v>0.83392999999999995</c:v>
                      </c:pt>
                      <c:pt idx="69">
                        <c:v>0.84223000000000003</c:v>
                      </c:pt>
                      <c:pt idx="70">
                        <c:v>0.82921999999999996</c:v>
                      </c:pt>
                      <c:pt idx="71">
                        <c:v>0.83692999999999995</c:v>
                      </c:pt>
                      <c:pt idx="72">
                        <c:v>0.83331999999999995</c:v>
                      </c:pt>
                      <c:pt idx="73">
                        <c:v>0.82586000000000004</c:v>
                      </c:pt>
                      <c:pt idx="74">
                        <c:v>0.82704</c:v>
                      </c:pt>
                      <c:pt idx="75">
                        <c:v>0.82401999999999997</c:v>
                      </c:pt>
                      <c:pt idx="76">
                        <c:v>0.81698999999999999</c:v>
                      </c:pt>
                      <c:pt idx="77">
                        <c:v>0.8236</c:v>
                      </c:pt>
                      <c:pt idx="78">
                        <c:v>0.81625999999999999</c:v>
                      </c:pt>
                      <c:pt idx="79">
                        <c:v>0.81742999999999999</c:v>
                      </c:pt>
                      <c:pt idx="80">
                        <c:v>0.81059000000000003</c:v>
                      </c:pt>
                      <c:pt idx="81">
                        <c:v>0.81057000000000001</c:v>
                      </c:pt>
                      <c:pt idx="82">
                        <c:v>0.80556000000000005</c:v>
                      </c:pt>
                      <c:pt idx="83">
                        <c:v>0.80710999999999999</c:v>
                      </c:pt>
                      <c:pt idx="84">
                        <c:v>0.81057000000000001</c:v>
                      </c:pt>
                      <c:pt idx="85">
                        <c:v>0.80530000000000002</c:v>
                      </c:pt>
                      <c:pt idx="86">
                        <c:v>0.80474999999999997</c:v>
                      </c:pt>
                      <c:pt idx="87">
                        <c:v>0.80491999999999997</c:v>
                      </c:pt>
                      <c:pt idx="88">
                        <c:v>0.79862</c:v>
                      </c:pt>
                      <c:pt idx="89">
                        <c:v>0.79379999999999995</c:v>
                      </c:pt>
                      <c:pt idx="90">
                        <c:v>0.77405999999999997</c:v>
                      </c:pt>
                      <c:pt idx="91">
                        <c:v>0.76329999999999998</c:v>
                      </c:pt>
                      <c:pt idx="92">
                        <c:v>0.76290000000000002</c:v>
                      </c:pt>
                      <c:pt idx="93">
                        <c:v>0.76407000000000003</c:v>
                      </c:pt>
                      <c:pt idx="94">
                        <c:v>0.75651000000000002</c:v>
                      </c:pt>
                      <c:pt idx="95">
                        <c:v>0.75995000000000001</c:v>
                      </c:pt>
                      <c:pt idx="96">
                        <c:v>0.74873999999999996</c:v>
                      </c:pt>
                      <c:pt idx="97">
                        <c:v>0.75360000000000005</c:v>
                      </c:pt>
                      <c:pt idx="98">
                        <c:v>0.74921000000000004</c:v>
                      </c:pt>
                      <c:pt idx="99">
                        <c:v>0.75126000000000004</c:v>
                      </c:pt>
                      <c:pt idx="100">
                        <c:v>0.99816000000000005</c:v>
                      </c:pt>
                      <c:pt idx="101">
                        <c:v>1.00129</c:v>
                      </c:pt>
                      <c:pt idx="102">
                        <c:v>0.99763000000000002</c:v>
                      </c:pt>
                      <c:pt idx="103">
                        <c:v>1.0071399999999999</c:v>
                      </c:pt>
                      <c:pt idx="104">
                        <c:v>0.99643999999999999</c:v>
                      </c:pt>
                      <c:pt idx="105">
                        <c:v>0.99317</c:v>
                      </c:pt>
                      <c:pt idx="106">
                        <c:v>0.98711000000000004</c:v>
                      </c:pt>
                      <c:pt idx="107">
                        <c:v>0.97779000000000005</c:v>
                      </c:pt>
                      <c:pt idx="108">
                        <c:v>0.98250999999999999</c:v>
                      </c:pt>
                      <c:pt idx="109">
                        <c:v>0.96830000000000005</c:v>
                      </c:pt>
                      <c:pt idx="110">
                        <c:v>0.97548999999999997</c:v>
                      </c:pt>
                      <c:pt idx="111">
                        <c:v>0.97904999999999998</c:v>
                      </c:pt>
                      <c:pt idx="112">
                        <c:v>0.97296000000000005</c:v>
                      </c:pt>
                      <c:pt idx="113">
                        <c:v>0.95918999999999999</c:v>
                      </c:pt>
                      <c:pt idx="114">
                        <c:v>0.96965999999999997</c:v>
                      </c:pt>
                      <c:pt idx="115">
                        <c:v>0.96482000000000001</c:v>
                      </c:pt>
                      <c:pt idx="116">
                        <c:v>0.95309999999999995</c:v>
                      </c:pt>
                      <c:pt idx="117">
                        <c:v>0.96145000000000003</c:v>
                      </c:pt>
                      <c:pt idx="118">
                        <c:v>0.96403000000000005</c:v>
                      </c:pt>
                      <c:pt idx="119">
                        <c:v>0.94730000000000003</c:v>
                      </c:pt>
                      <c:pt idx="120">
                        <c:v>0.94457000000000002</c:v>
                      </c:pt>
                      <c:pt idx="121">
                        <c:v>0.94933999999999996</c:v>
                      </c:pt>
                      <c:pt idx="122">
                        <c:v>0.94567000000000001</c:v>
                      </c:pt>
                      <c:pt idx="123">
                        <c:v>0.95469999999999999</c:v>
                      </c:pt>
                      <c:pt idx="124">
                        <c:v>0.95154000000000005</c:v>
                      </c:pt>
                      <c:pt idx="125">
                        <c:v>0.93713000000000002</c:v>
                      </c:pt>
                      <c:pt idx="126">
                        <c:v>0.93964000000000003</c:v>
                      </c:pt>
                      <c:pt idx="127">
                        <c:v>0.94440999999999997</c:v>
                      </c:pt>
                      <c:pt idx="128">
                        <c:v>0.93562000000000001</c:v>
                      </c:pt>
                      <c:pt idx="129">
                        <c:v>0.93715999999999999</c:v>
                      </c:pt>
                      <c:pt idx="130">
                        <c:v>0.93201000000000001</c:v>
                      </c:pt>
                      <c:pt idx="131">
                        <c:v>0.93796999999999997</c:v>
                      </c:pt>
                      <c:pt idx="132">
                        <c:v>0.93198000000000003</c:v>
                      </c:pt>
                      <c:pt idx="133">
                        <c:v>0.93640999999999996</c:v>
                      </c:pt>
                      <c:pt idx="134">
                        <c:v>0.92437999999999998</c:v>
                      </c:pt>
                      <c:pt idx="135">
                        <c:v>0.92156000000000005</c:v>
                      </c:pt>
                      <c:pt idx="136">
                        <c:v>0.92784</c:v>
                      </c:pt>
                      <c:pt idx="137">
                        <c:v>0.92856000000000005</c:v>
                      </c:pt>
                      <c:pt idx="138">
                        <c:v>0.92198000000000002</c:v>
                      </c:pt>
                      <c:pt idx="139">
                        <c:v>0.91588999999999998</c:v>
                      </c:pt>
                      <c:pt idx="140">
                        <c:v>0.92064000000000001</c:v>
                      </c:pt>
                      <c:pt idx="141">
                        <c:v>0.91830000000000001</c:v>
                      </c:pt>
                      <c:pt idx="142">
                        <c:v>0.91905000000000003</c:v>
                      </c:pt>
                      <c:pt idx="143">
                        <c:v>0.91752</c:v>
                      </c:pt>
                      <c:pt idx="144">
                        <c:v>0.91613999999999995</c:v>
                      </c:pt>
                      <c:pt idx="145">
                        <c:v>0.91202000000000005</c:v>
                      </c:pt>
                      <c:pt idx="146">
                        <c:v>0.90971999999999997</c:v>
                      </c:pt>
                      <c:pt idx="147">
                        <c:v>0.89902000000000004</c:v>
                      </c:pt>
                      <c:pt idx="148">
                        <c:v>0.90203999999999995</c:v>
                      </c:pt>
                      <c:pt idx="149">
                        <c:v>0.90588999999999997</c:v>
                      </c:pt>
                      <c:pt idx="150">
                        <c:v>0.90602000000000005</c:v>
                      </c:pt>
                      <c:pt idx="151">
                        <c:v>0.90758000000000005</c:v>
                      </c:pt>
                      <c:pt idx="152">
                        <c:v>0.90127999999999997</c:v>
                      </c:pt>
                      <c:pt idx="153">
                        <c:v>0.90195000000000003</c:v>
                      </c:pt>
                      <c:pt idx="154">
                        <c:v>0.89712000000000003</c:v>
                      </c:pt>
                      <c:pt idx="155">
                        <c:v>0.89376999999999995</c:v>
                      </c:pt>
                      <c:pt idx="156">
                        <c:v>0.90008999999999995</c:v>
                      </c:pt>
                      <c:pt idx="157">
                        <c:v>0.89936000000000005</c:v>
                      </c:pt>
                      <c:pt idx="158">
                        <c:v>0.89332</c:v>
                      </c:pt>
                      <c:pt idx="159">
                        <c:v>0.89298</c:v>
                      </c:pt>
                      <c:pt idx="160">
                        <c:v>0.88661999999999996</c:v>
                      </c:pt>
                      <c:pt idx="161">
                        <c:v>0.88849999999999996</c:v>
                      </c:pt>
                      <c:pt idx="162">
                        <c:v>0.88797999999999999</c:v>
                      </c:pt>
                      <c:pt idx="163">
                        <c:v>0.89049999999999996</c:v>
                      </c:pt>
                      <c:pt idx="164">
                        <c:v>0.88321000000000005</c:v>
                      </c:pt>
                      <c:pt idx="165">
                        <c:v>0.88129000000000002</c:v>
                      </c:pt>
                      <c:pt idx="166">
                        <c:v>0.89563999999999999</c:v>
                      </c:pt>
                      <c:pt idx="167">
                        <c:v>0.88099000000000005</c:v>
                      </c:pt>
                      <c:pt idx="168">
                        <c:v>0.88576999999999995</c:v>
                      </c:pt>
                      <c:pt idx="169">
                        <c:v>0.88463999999999998</c:v>
                      </c:pt>
                      <c:pt idx="170">
                        <c:v>0.88204000000000005</c:v>
                      </c:pt>
                      <c:pt idx="171">
                        <c:v>0.87646999999999997</c:v>
                      </c:pt>
                      <c:pt idx="172">
                        <c:v>0.87507000000000001</c:v>
                      </c:pt>
                      <c:pt idx="173">
                        <c:v>0.87341000000000002</c:v>
                      </c:pt>
                      <c:pt idx="174">
                        <c:v>0.87356999999999996</c:v>
                      </c:pt>
                      <c:pt idx="175">
                        <c:v>0.87034999999999996</c:v>
                      </c:pt>
                      <c:pt idx="176">
                        <c:v>0.87482000000000004</c:v>
                      </c:pt>
                      <c:pt idx="177">
                        <c:v>0.86568000000000001</c:v>
                      </c:pt>
                      <c:pt idx="178">
                        <c:v>0.87292999999999998</c:v>
                      </c:pt>
                      <c:pt idx="179">
                        <c:v>0.87161</c:v>
                      </c:pt>
                      <c:pt idx="180">
                        <c:v>0.86477999999999999</c:v>
                      </c:pt>
                      <c:pt idx="181">
                        <c:v>0.86478999999999995</c:v>
                      </c:pt>
                      <c:pt idx="182">
                        <c:v>0.86494000000000004</c:v>
                      </c:pt>
                      <c:pt idx="183">
                        <c:v>0.86604999999999999</c:v>
                      </c:pt>
                      <c:pt idx="184">
                        <c:v>0.86445000000000005</c:v>
                      </c:pt>
                      <c:pt idx="185">
                        <c:v>0.86665000000000003</c:v>
                      </c:pt>
                      <c:pt idx="186">
                        <c:v>0.85575999999999997</c:v>
                      </c:pt>
                      <c:pt idx="187">
                        <c:v>0.85960000000000003</c:v>
                      </c:pt>
                      <c:pt idx="188">
                        <c:v>0.85884000000000005</c:v>
                      </c:pt>
                      <c:pt idx="189">
                        <c:v>0.85724</c:v>
                      </c:pt>
                      <c:pt idx="190">
                        <c:v>0.82045000000000001</c:v>
                      </c:pt>
                      <c:pt idx="191">
                        <c:v>0.81789000000000001</c:v>
                      </c:pt>
                      <c:pt idx="192">
                        <c:v>0.81084999999999996</c:v>
                      </c:pt>
                      <c:pt idx="193">
                        <c:v>0.81328</c:v>
                      </c:pt>
                      <c:pt idx="194">
                        <c:v>0.81449000000000005</c:v>
                      </c:pt>
                      <c:pt idx="195">
                        <c:v>0.80576000000000003</c:v>
                      </c:pt>
                      <c:pt idx="196">
                        <c:v>0.80554000000000003</c:v>
                      </c:pt>
                      <c:pt idx="197">
                        <c:v>0.80513999999999997</c:v>
                      </c:pt>
                      <c:pt idx="198">
                        <c:v>0.80030000000000001</c:v>
                      </c:pt>
                      <c:pt idx="199">
                        <c:v>0.80828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6BA8-4C6D-8F46-FB4335C2447D}"/>
                  </c:ext>
                </c:extLst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both!$D$1</c15:sqref>
                        </c15:formulaRef>
                      </c:ext>
                    </c:extLst>
                    <c:strCache>
                      <c:ptCount val="1"/>
                      <c:pt idx="0">
                        <c:v>train/seg_loss</c:v>
                      </c:pt>
                    </c:strCache>
                  </c:strRef>
                </c:tx>
                <c:spPr>
                  <a:ln w="28575" cap="rnd">
                    <a:solidFill>
                      <a:schemeClr val="accent6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both!$D$2:$D$201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2.5261800000000001</c:v>
                      </c:pt>
                      <c:pt idx="1">
                        <c:v>2.1057999999999999</c:v>
                      </c:pt>
                      <c:pt idx="2">
                        <c:v>1.99752</c:v>
                      </c:pt>
                      <c:pt idx="3">
                        <c:v>1.96794</c:v>
                      </c:pt>
                      <c:pt idx="4">
                        <c:v>1.8941300000000001</c:v>
                      </c:pt>
                      <c:pt idx="5">
                        <c:v>1.8473900000000001</c:v>
                      </c:pt>
                      <c:pt idx="6">
                        <c:v>1.8062</c:v>
                      </c:pt>
                      <c:pt idx="7">
                        <c:v>1.7842100000000001</c:v>
                      </c:pt>
                      <c:pt idx="8">
                        <c:v>1.7570699999999999</c:v>
                      </c:pt>
                      <c:pt idx="9">
                        <c:v>1.7351000000000001</c:v>
                      </c:pt>
                      <c:pt idx="10">
                        <c:v>1.73455</c:v>
                      </c:pt>
                      <c:pt idx="11">
                        <c:v>1.70028</c:v>
                      </c:pt>
                      <c:pt idx="12">
                        <c:v>1.70258</c:v>
                      </c:pt>
                      <c:pt idx="13">
                        <c:v>1.68214</c:v>
                      </c:pt>
                      <c:pt idx="14">
                        <c:v>1.6573100000000001</c:v>
                      </c:pt>
                      <c:pt idx="15">
                        <c:v>1.66645</c:v>
                      </c:pt>
                      <c:pt idx="16">
                        <c:v>1.6469400000000001</c:v>
                      </c:pt>
                      <c:pt idx="17">
                        <c:v>1.6415599999999999</c:v>
                      </c:pt>
                      <c:pt idx="18">
                        <c:v>1.6232500000000001</c:v>
                      </c:pt>
                      <c:pt idx="19">
                        <c:v>1.61422</c:v>
                      </c:pt>
                      <c:pt idx="20">
                        <c:v>1.60442</c:v>
                      </c:pt>
                      <c:pt idx="21">
                        <c:v>1.6157600000000001</c:v>
                      </c:pt>
                      <c:pt idx="22">
                        <c:v>1.5946499999999999</c:v>
                      </c:pt>
                      <c:pt idx="23">
                        <c:v>1.5868</c:v>
                      </c:pt>
                      <c:pt idx="24">
                        <c:v>1.5730900000000001</c:v>
                      </c:pt>
                      <c:pt idx="25">
                        <c:v>1.56131</c:v>
                      </c:pt>
                      <c:pt idx="26">
                        <c:v>1.5614699999999999</c:v>
                      </c:pt>
                      <c:pt idx="27">
                        <c:v>1.5592200000000001</c:v>
                      </c:pt>
                      <c:pt idx="28">
                        <c:v>1.6070599999999999</c:v>
                      </c:pt>
                      <c:pt idx="29">
                        <c:v>1.5712600000000001</c:v>
                      </c:pt>
                      <c:pt idx="30">
                        <c:v>1.56531</c:v>
                      </c:pt>
                      <c:pt idx="31">
                        <c:v>1.5657399999999999</c:v>
                      </c:pt>
                      <c:pt idx="32">
                        <c:v>1.5434600000000001</c:v>
                      </c:pt>
                      <c:pt idx="33">
                        <c:v>1.5223500000000001</c:v>
                      </c:pt>
                      <c:pt idx="34">
                        <c:v>1.5133700000000001</c:v>
                      </c:pt>
                      <c:pt idx="35">
                        <c:v>1.5166599999999999</c:v>
                      </c:pt>
                      <c:pt idx="36">
                        <c:v>1.50352</c:v>
                      </c:pt>
                      <c:pt idx="37">
                        <c:v>1.4929399999999999</c:v>
                      </c:pt>
                      <c:pt idx="38">
                        <c:v>1.48854</c:v>
                      </c:pt>
                      <c:pt idx="39">
                        <c:v>1.47641</c:v>
                      </c:pt>
                      <c:pt idx="40">
                        <c:v>1.4841299999999999</c:v>
                      </c:pt>
                      <c:pt idx="41">
                        <c:v>1.4757400000000001</c:v>
                      </c:pt>
                      <c:pt idx="42">
                        <c:v>1.4635899999999999</c:v>
                      </c:pt>
                      <c:pt idx="43">
                        <c:v>1.4736</c:v>
                      </c:pt>
                      <c:pt idx="44">
                        <c:v>1.4547399999999999</c:v>
                      </c:pt>
                      <c:pt idx="45">
                        <c:v>1.4540900000000001</c:v>
                      </c:pt>
                      <c:pt idx="46">
                        <c:v>1.4553199999999999</c:v>
                      </c:pt>
                      <c:pt idx="47">
                        <c:v>1.4439599999999999</c:v>
                      </c:pt>
                      <c:pt idx="48">
                        <c:v>1.45014</c:v>
                      </c:pt>
                      <c:pt idx="49">
                        <c:v>1.4443900000000001</c:v>
                      </c:pt>
                      <c:pt idx="50">
                        <c:v>1.42621</c:v>
                      </c:pt>
                      <c:pt idx="51">
                        <c:v>1.4333</c:v>
                      </c:pt>
                      <c:pt idx="52">
                        <c:v>1.42394</c:v>
                      </c:pt>
                      <c:pt idx="53">
                        <c:v>1.41815</c:v>
                      </c:pt>
                      <c:pt idx="54">
                        <c:v>1.42265</c:v>
                      </c:pt>
                      <c:pt idx="55">
                        <c:v>1.4135899999999999</c:v>
                      </c:pt>
                      <c:pt idx="56">
                        <c:v>1.4180600000000001</c:v>
                      </c:pt>
                      <c:pt idx="57">
                        <c:v>1.4210799999999999</c:v>
                      </c:pt>
                      <c:pt idx="58">
                        <c:v>1.4088499999999999</c:v>
                      </c:pt>
                      <c:pt idx="59">
                        <c:v>1.4111800000000001</c:v>
                      </c:pt>
                      <c:pt idx="60">
                        <c:v>1.41323</c:v>
                      </c:pt>
                      <c:pt idx="61">
                        <c:v>1.4129</c:v>
                      </c:pt>
                      <c:pt idx="62">
                        <c:v>1.3965000000000001</c:v>
                      </c:pt>
                      <c:pt idx="63">
                        <c:v>1.39093</c:v>
                      </c:pt>
                      <c:pt idx="64">
                        <c:v>1.4037299999999999</c:v>
                      </c:pt>
                      <c:pt idx="65">
                        <c:v>1.39218</c:v>
                      </c:pt>
                      <c:pt idx="66">
                        <c:v>1.3871599999999999</c:v>
                      </c:pt>
                      <c:pt idx="67">
                        <c:v>1.38402</c:v>
                      </c:pt>
                      <c:pt idx="68">
                        <c:v>1.3774900000000001</c:v>
                      </c:pt>
                      <c:pt idx="69">
                        <c:v>1.3747400000000001</c:v>
                      </c:pt>
                      <c:pt idx="70">
                        <c:v>1.3573599999999999</c:v>
                      </c:pt>
                      <c:pt idx="71">
                        <c:v>1.3863799999999999</c:v>
                      </c:pt>
                      <c:pt idx="72">
                        <c:v>1.3679300000000001</c:v>
                      </c:pt>
                      <c:pt idx="73">
                        <c:v>1.36409</c:v>
                      </c:pt>
                      <c:pt idx="74">
                        <c:v>1.3697999999999999</c:v>
                      </c:pt>
                      <c:pt idx="75">
                        <c:v>1.36046</c:v>
                      </c:pt>
                      <c:pt idx="76">
                        <c:v>1.3566400000000001</c:v>
                      </c:pt>
                      <c:pt idx="77">
                        <c:v>1.35714</c:v>
                      </c:pt>
                      <c:pt idx="78">
                        <c:v>1.33992</c:v>
                      </c:pt>
                      <c:pt idx="79">
                        <c:v>1.35318</c:v>
                      </c:pt>
                      <c:pt idx="80">
                        <c:v>1.33358</c:v>
                      </c:pt>
                      <c:pt idx="81">
                        <c:v>1.3331</c:v>
                      </c:pt>
                      <c:pt idx="82">
                        <c:v>1.3313600000000001</c:v>
                      </c:pt>
                      <c:pt idx="83">
                        <c:v>1.31559</c:v>
                      </c:pt>
                      <c:pt idx="84">
                        <c:v>1.33155</c:v>
                      </c:pt>
                      <c:pt idx="85">
                        <c:v>1.3230200000000001</c:v>
                      </c:pt>
                      <c:pt idx="86">
                        <c:v>1.3307199999999999</c:v>
                      </c:pt>
                      <c:pt idx="87">
                        <c:v>1.32121</c:v>
                      </c:pt>
                      <c:pt idx="88">
                        <c:v>1.3189200000000001</c:v>
                      </c:pt>
                      <c:pt idx="89">
                        <c:v>1.3091299999999999</c:v>
                      </c:pt>
                      <c:pt idx="90">
                        <c:v>1.27528</c:v>
                      </c:pt>
                      <c:pt idx="91">
                        <c:v>1.24983</c:v>
                      </c:pt>
                      <c:pt idx="92">
                        <c:v>1.25536</c:v>
                      </c:pt>
                      <c:pt idx="93">
                        <c:v>1.25051</c:v>
                      </c:pt>
                      <c:pt idx="94">
                        <c:v>1.24495</c:v>
                      </c:pt>
                      <c:pt idx="95">
                        <c:v>1.2488600000000001</c:v>
                      </c:pt>
                      <c:pt idx="96">
                        <c:v>1.2278800000000001</c:v>
                      </c:pt>
                      <c:pt idx="97">
                        <c:v>1.2290700000000001</c:v>
                      </c:pt>
                      <c:pt idx="98">
                        <c:v>1.2281599999999999</c:v>
                      </c:pt>
                      <c:pt idx="99">
                        <c:v>1.23224</c:v>
                      </c:pt>
                      <c:pt idx="100">
                        <c:v>1.7232400000000001</c:v>
                      </c:pt>
                      <c:pt idx="101">
                        <c:v>1.7081200000000001</c:v>
                      </c:pt>
                      <c:pt idx="102">
                        <c:v>1.6888300000000001</c:v>
                      </c:pt>
                      <c:pt idx="103">
                        <c:v>1.68232</c:v>
                      </c:pt>
                      <c:pt idx="104">
                        <c:v>1.6761999999999999</c:v>
                      </c:pt>
                      <c:pt idx="105">
                        <c:v>1.6534899999999999</c:v>
                      </c:pt>
                      <c:pt idx="106">
                        <c:v>1.6392800000000001</c:v>
                      </c:pt>
                      <c:pt idx="107">
                        <c:v>1.6236600000000001</c:v>
                      </c:pt>
                      <c:pt idx="108">
                        <c:v>1.6197600000000001</c:v>
                      </c:pt>
                      <c:pt idx="109">
                        <c:v>1.6085799999999999</c:v>
                      </c:pt>
                      <c:pt idx="110">
                        <c:v>1.61633</c:v>
                      </c:pt>
                      <c:pt idx="111">
                        <c:v>1.62273</c:v>
                      </c:pt>
                      <c:pt idx="112">
                        <c:v>1.6093599999999999</c:v>
                      </c:pt>
                      <c:pt idx="113">
                        <c:v>1.5962099999999999</c:v>
                      </c:pt>
                      <c:pt idx="114">
                        <c:v>1.6059300000000001</c:v>
                      </c:pt>
                      <c:pt idx="115">
                        <c:v>1.60165</c:v>
                      </c:pt>
                      <c:pt idx="116">
                        <c:v>1.57552</c:v>
                      </c:pt>
                      <c:pt idx="117">
                        <c:v>1.5715399999999999</c:v>
                      </c:pt>
                      <c:pt idx="118">
                        <c:v>1.58551</c:v>
                      </c:pt>
                      <c:pt idx="119">
                        <c:v>1.55677</c:v>
                      </c:pt>
                      <c:pt idx="120">
                        <c:v>1.5525199999999999</c:v>
                      </c:pt>
                      <c:pt idx="121">
                        <c:v>1.5711299999999999</c:v>
                      </c:pt>
                      <c:pt idx="122">
                        <c:v>1.5537300000000001</c:v>
                      </c:pt>
                      <c:pt idx="123">
                        <c:v>1.55908</c:v>
                      </c:pt>
                      <c:pt idx="124">
                        <c:v>1.5571200000000001</c:v>
                      </c:pt>
                      <c:pt idx="125">
                        <c:v>1.52993</c:v>
                      </c:pt>
                      <c:pt idx="126">
                        <c:v>1.5526800000000001</c:v>
                      </c:pt>
                      <c:pt idx="127">
                        <c:v>1.55176</c:v>
                      </c:pt>
                      <c:pt idx="128">
                        <c:v>1.5289200000000001</c:v>
                      </c:pt>
                      <c:pt idx="129">
                        <c:v>1.54176</c:v>
                      </c:pt>
                      <c:pt idx="130">
                        <c:v>1.52146</c:v>
                      </c:pt>
                      <c:pt idx="131">
                        <c:v>1.52921</c:v>
                      </c:pt>
                      <c:pt idx="132">
                        <c:v>1.51725</c:v>
                      </c:pt>
                      <c:pt idx="133">
                        <c:v>1.5266500000000001</c:v>
                      </c:pt>
                      <c:pt idx="134">
                        <c:v>1.50945</c:v>
                      </c:pt>
                      <c:pt idx="135">
                        <c:v>1.5021</c:v>
                      </c:pt>
                      <c:pt idx="136">
                        <c:v>1.5194300000000001</c:v>
                      </c:pt>
                      <c:pt idx="137">
                        <c:v>1.5120100000000001</c:v>
                      </c:pt>
                      <c:pt idx="138">
                        <c:v>1.50482</c:v>
                      </c:pt>
                      <c:pt idx="139">
                        <c:v>1.4973399999999999</c:v>
                      </c:pt>
                      <c:pt idx="140">
                        <c:v>1.50641</c:v>
                      </c:pt>
                      <c:pt idx="141">
                        <c:v>1.4936499999999999</c:v>
                      </c:pt>
                      <c:pt idx="142">
                        <c:v>1.4974499999999999</c:v>
                      </c:pt>
                      <c:pt idx="143">
                        <c:v>1.49688</c:v>
                      </c:pt>
                      <c:pt idx="144">
                        <c:v>1.4967900000000001</c:v>
                      </c:pt>
                      <c:pt idx="145">
                        <c:v>1.4826299999999999</c:v>
                      </c:pt>
                      <c:pt idx="146">
                        <c:v>1.49125</c:v>
                      </c:pt>
                      <c:pt idx="147">
                        <c:v>1.4680899999999999</c:v>
                      </c:pt>
                      <c:pt idx="148">
                        <c:v>1.4676199999999999</c:v>
                      </c:pt>
                      <c:pt idx="149">
                        <c:v>1.4705299999999999</c:v>
                      </c:pt>
                      <c:pt idx="150">
                        <c:v>1.4785200000000001</c:v>
                      </c:pt>
                      <c:pt idx="151">
                        <c:v>1.4716899999999999</c:v>
                      </c:pt>
                      <c:pt idx="152">
                        <c:v>1.45808</c:v>
                      </c:pt>
                      <c:pt idx="153">
                        <c:v>1.46933</c:v>
                      </c:pt>
                      <c:pt idx="154">
                        <c:v>1.4597500000000001</c:v>
                      </c:pt>
                      <c:pt idx="155">
                        <c:v>1.4577899999999999</c:v>
                      </c:pt>
                      <c:pt idx="156">
                        <c:v>1.4561999999999999</c:v>
                      </c:pt>
                      <c:pt idx="157">
                        <c:v>1.44923</c:v>
                      </c:pt>
                      <c:pt idx="158">
                        <c:v>1.45285</c:v>
                      </c:pt>
                      <c:pt idx="159">
                        <c:v>1.44475</c:v>
                      </c:pt>
                      <c:pt idx="160">
                        <c:v>1.4457899999999999</c:v>
                      </c:pt>
                      <c:pt idx="161">
                        <c:v>1.4339900000000001</c:v>
                      </c:pt>
                      <c:pt idx="162">
                        <c:v>1.4407399999999999</c:v>
                      </c:pt>
                      <c:pt idx="163">
                        <c:v>1.43479</c:v>
                      </c:pt>
                      <c:pt idx="164">
                        <c:v>1.4322999999999999</c:v>
                      </c:pt>
                      <c:pt idx="165">
                        <c:v>1.42811</c:v>
                      </c:pt>
                      <c:pt idx="166">
                        <c:v>1.44482</c:v>
                      </c:pt>
                      <c:pt idx="167">
                        <c:v>1.4281900000000001</c:v>
                      </c:pt>
                      <c:pt idx="168">
                        <c:v>1.4194100000000001</c:v>
                      </c:pt>
                      <c:pt idx="169">
                        <c:v>1.4329499999999999</c:v>
                      </c:pt>
                      <c:pt idx="170">
                        <c:v>1.42658</c:v>
                      </c:pt>
                      <c:pt idx="171">
                        <c:v>1.4188400000000001</c:v>
                      </c:pt>
                      <c:pt idx="172">
                        <c:v>1.42381</c:v>
                      </c:pt>
                      <c:pt idx="173">
                        <c:v>1.4139200000000001</c:v>
                      </c:pt>
                      <c:pt idx="174">
                        <c:v>1.41052</c:v>
                      </c:pt>
                      <c:pt idx="175">
                        <c:v>1.41327</c:v>
                      </c:pt>
                      <c:pt idx="176">
                        <c:v>1.4055599999999999</c:v>
                      </c:pt>
                      <c:pt idx="177">
                        <c:v>1.40076</c:v>
                      </c:pt>
                      <c:pt idx="178">
                        <c:v>1.4170700000000001</c:v>
                      </c:pt>
                      <c:pt idx="179">
                        <c:v>1.4066000000000001</c:v>
                      </c:pt>
                      <c:pt idx="180">
                        <c:v>1.39333</c:v>
                      </c:pt>
                      <c:pt idx="181">
                        <c:v>1.4013899999999999</c:v>
                      </c:pt>
                      <c:pt idx="182">
                        <c:v>1.4053899999999999</c:v>
                      </c:pt>
                      <c:pt idx="183">
                        <c:v>1.4020900000000001</c:v>
                      </c:pt>
                      <c:pt idx="184">
                        <c:v>1.3969100000000001</c:v>
                      </c:pt>
                      <c:pt idx="185">
                        <c:v>1.39479</c:v>
                      </c:pt>
                      <c:pt idx="186">
                        <c:v>1.3849899999999999</c:v>
                      </c:pt>
                      <c:pt idx="187">
                        <c:v>1.3904000000000001</c:v>
                      </c:pt>
                      <c:pt idx="188">
                        <c:v>1.3875299999999999</c:v>
                      </c:pt>
                      <c:pt idx="189">
                        <c:v>1.3900300000000001</c:v>
                      </c:pt>
                      <c:pt idx="190">
                        <c:v>1.3271599999999999</c:v>
                      </c:pt>
                      <c:pt idx="191">
                        <c:v>1.3260099999999999</c:v>
                      </c:pt>
                      <c:pt idx="192">
                        <c:v>1.30948</c:v>
                      </c:pt>
                      <c:pt idx="193">
                        <c:v>1.30629</c:v>
                      </c:pt>
                      <c:pt idx="194">
                        <c:v>1.30579</c:v>
                      </c:pt>
                      <c:pt idx="195">
                        <c:v>1.2987299999999999</c:v>
                      </c:pt>
                      <c:pt idx="196">
                        <c:v>1.2973300000000001</c:v>
                      </c:pt>
                      <c:pt idx="197">
                        <c:v>1.2955700000000001</c:v>
                      </c:pt>
                      <c:pt idx="198">
                        <c:v>1.29538</c:v>
                      </c:pt>
                      <c:pt idx="199">
                        <c:v>1.3031299999999999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6BA8-4C6D-8F46-FB4335C2447D}"/>
                  </c:ext>
                </c:extLst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both!$E$1</c15:sqref>
                        </c15:formulaRef>
                      </c:ext>
                    </c:extLst>
                    <c:strCache>
                      <c:ptCount val="1"/>
                      <c:pt idx="0">
                        <c:v>train/cls_loss</c:v>
                      </c:pt>
                    </c:strCache>
                  </c:strRef>
                </c:tx>
                <c:spPr>
                  <a:ln w="28575" cap="rnd">
                    <a:solidFill>
                      <a:schemeClr val="accent2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both!$E$2:$E$201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2.04135</c:v>
                      </c:pt>
                      <c:pt idx="1">
                        <c:v>1.29819</c:v>
                      </c:pt>
                      <c:pt idx="2">
                        <c:v>1.1928000000000001</c:v>
                      </c:pt>
                      <c:pt idx="3">
                        <c:v>1.1545399999999999</c:v>
                      </c:pt>
                      <c:pt idx="4">
                        <c:v>1.0822799999999999</c:v>
                      </c:pt>
                      <c:pt idx="5">
                        <c:v>1.04301</c:v>
                      </c:pt>
                      <c:pt idx="6">
                        <c:v>1.0023899999999999</c:v>
                      </c:pt>
                      <c:pt idx="7">
                        <c:v>0.98165000000000002</c:v>
                      </c:pt>
                      <c:pt idx="8">
                        <c:v>0.96209</c:v>
                      </c:pt>
                      <c:pt idx="9">
                        <c:v>0.92837000000000003</c:v>
                      </c:pt>
                      <c:pt idx="10">
                        <c:v>0.93261000000000005</c:v>
                      </c:pt>
                      <c:pt idx="11">
                        <c:v>0.91359000000000001</c:v>
                      </c:pt>
                      <c:pt idx="12">
                        <c:v>0.89029999999999998</c:v>
                      </c:pt>
                      <c:pt idx="13">
                        <c:v>0.88578999999999997</c:v>
                      </c:pt>
                      <c:pt idx="14">
                        <c:v>0.88431000000000004</c:v>
                      </c:pt>
                      <c:pt idx="15">
                        <c:v>0.87609999999999999</c:v>
                      </c:pt>
                      <c:pt idx="16">
                        <c:v>0.85755999999999999</c:v>
                      </c:pt>
                      <c:pt idx="17">
                        <c:v>0.84511999999999998</c:v>
                      </c:pt>
                      <c:pt idx="18">
                        <c:v>0.83933000000000002</c:v>
                      </c:pt>
                      <c:pt idx="19">
                        <c:v>0.83015000000000005</c:v>
                      </c:pt>
                      <c:pt idx="20">
                        <c:v>0.81942000000000004</c:v>
                      </c:pt>
                      <c:pt idx="21">
                        <c:v>0.82448999999999995</c:v>
                      </c:pt>
                      <c:pt idx="22">
                        <c:v>0.81655</c:v>
                      </c:pt>
                      <c:pt idx="23">
                        <c:v>0.81177999999999995</c:v>
                      </c:pt>
                      <c:pt idx="24">
                        <c:v>0.79778000000000004</c:v>
                      </c:pt>
                      <c:pt idx="25">
                        <c:v>0.79620000000000002</c:v>
                      </c:pt>
                      <c:pt idx="26">
                        <c:v>0.79779999999999995</c:v>
                      </c:pt>
                      <c:pt idx="27">
                        <c:v>0.79142000000000001</c:v>
                      </c:pt>
                      <c:pt idx="28">
                        <c:v>1.03426</c:v>
                      </c:pt>
                      <c:pt idx="29">
                        <c:v>0.89017999999999997</c:v>
                      </c:pt>
                      <c:pt idx="30">
                        <c:v>0.86861999999999995</c:v>
                      </c:pt>
                      <c:pt idx="31">
                        <c:v>0.86958999999999997</c:v>
                      </c:pt>
                      <c:pt idx="32">
                        <c:v>0.85614999999999997</c:v>
                      </c:pt>
                      <c:pt idx="33">
                        <c:v>0.80154000000000003</c:v>
                      </c:pt>
                      <c:pt idx="34">
                        <c:v>0.77925</c:v>
                      </c:pt>
                      <c:pt idx="35">
                        <c:v>0.77417999999999998</c:v>
                      </c:pt>
                      <c:pt idx="36">
                        <c:v>0.76563999999999999</c:v>
                      </c:pt>
                      <c:pt idx="37">
                        <c:v>0.74856999999999996</c:v>
                      </c:pt>
                      <c:pt idx="38">
                        <c:v>0.75178999999999996</c:v>
                      </c:pt>
                      <c:pt idx="39">
                        <c:v>0.74297000000000002</c:v>
                      </c:pt>
                      <c:pt idx="40">
                        <c:v>0.73738000000000004</c:v>
                      </c:pt>
                      <c:pt idx="41">
                        <c:v>0.73319000000000001</c:v>
                      </c:pt>
                      <c:pt idx="42">
                        <c:v>0.73216999999999999</c:v>
                      </c:pt>
                      <c:pt idx="43">
                        <c:v>0.73889000000000005</c:v>
                      </c:pt>
                      <c:pt idx="44">
                        <c:v>0.72114999999999996</c:v>
                      </c:pt>
                      <c:pt idx="45">
                        <c:v>0.72184000000000004</c:v>
                      </c:pt>
                      <c:pt idx="46">
                        <c:v>0.72246999999999995</c:v>
                      </c:pt>
                      <c:pt idx="47">
                        <c:v>0.71253</c:v>
                      </c:pt>
                      <c:pt idx="48">
                        <c:v>0.70953999999999995</c:v>
                      </c:pt>
                      <c:pt idx="49">
                        <c:v>0.71181000000000005</c:v>
                      </c:pt>
                      <c:pt idx="50">
                        <c:v>0.70674999999999999</c:v>
                      </c:pt>
                      <c:pt idx="51">
                        <c:v>0.70643</c:v>
                      </c:pt>
                      <c:pt idx="52">
                        <c:v>0.70026999999999995</c:v>
                      </c:pt>
                      <c:pt idx="53">
                        <c:v>0.70021999999999995</c:v>
                      </c:pt>
                      <c:pt idx="54">
                        <c:v>0.69804999999999995</c:v>
                      </c:pt>
                      <c:pt idx="55">
                        <c:v>0.69076000000000004</c:v>
                      </c:pt>
                      <c:pt idx="56">
                        <c:v>0.69245000000000001</c:v>
                      </c:pt>
                      <c:pt idx="57">
                        <c:v>0.69210000000000005</c:v>
                      </c:pt>
                      <c:pt idx="58">
                        <c:v>0.69277</c:v>
                      </c:pt>
                      <c:pt idx="59">
                        <c:v>0.68549000000000004</c:v>
                      </c:pt>
                      <c:pt idx="60">
                        <c:v>0.69330999999999998</c:v>
                      </c:pt>
                      <c:pt idx="61">
                        <c:v>0.68323</c:v>
                      </c:pt>
                      <c:pt idx="62">
                        <c:v>0.67488000000000004</c:v>
                      </c:pt>
                      <c:pt idx="63">
                        <c:v>0.6754</c:v>
                      </c:pt>
                      <c:pt idx="64">
                        <c:v>0.68279999999999996</c:v>
                      </c:pt>
                      <c:pt idx="65">
                        <c:v>0.67406999999999995</c:v>
                      </c:pt>
                      <c:pt idx="66">
                        <c:v>0.67283999999999999</c:v>
                      </c:pt>
                      <c:pt idx="67">
                        <c:v>0.67859999999999998</c:v>
                      </c:pt>
                      <c:pt idx="68">
                        <c:v>0.66042999999999996</c:v>
                      </c:pt>
                      <c:pt idx="69">
                        <c:v>0.66691999999999996</c:v>
                      </c:pt>
                      <c:pt idx="70">
                        <c:v>0.65498999999999996</c:v>
                      </c:pt>
                      <c:pt idx="71">
                        <c:v>0.66669999999999996</c:v>
                      </c:pt>
                      <c:pt idx="72">
                        <c:v>0.65964999999999996</c:v>
                      </c:pt>
                      <c:pt idx="73">
                        <c:v>0.65422000000000002</c:v>
                      </c:pt>
                      <c:pt idx="74">
                        <c:v>0.65724000000000005</c:v>
                      </c:pt>
                      <c:pt idx="75">
                        <c:v>0.65008999999999995</c:v>
                      </c:pt>
                      <c:pt idx="76">
                        <c:v>0.64788999999999997</c:v>
                      </c:pt>
                      <c:pt idx="77">
                        <c:v>0.65364999999999995</c:v>
                      </c:pt>
                      <c:pt idx="78">
                        <c:v>0.64137999999999995</c:v>
                      </c:pt>
                      <c:pt idx="79">
                        <c:v>0.64300999999999997</c:v>
                      </c:pt>
                      <c:pt idx="80">
                        <c:v>0.63876999999999995</c:v>
                      </c:pt>
                      <c:pt idx="81">
                        <c:v>0.63780999999999999</c:v>
                      </c:pt>
                      <c:pt idx="82">
                        <c:v>0.63051999999999997</c:v>
                      </c:pt>
                      <c:pt idx="83">
                        <c:v>0.62560000000000004</c:v>
                      </c:pt>
                      <c:pt idx="84">
                        <c:v>0.63353999999999999</c:v>
                      </c:pt>
                      <c:pt idx="85">
                        <c:v>0.63134000000000001</c:v>
                      </c:pt>
                      <c:pt idx="86">
                        <c:v>0.63051000000000001</c:v>
                      </c:pt>
                      <c:pt idx="87">
                        <c:v>0.62216000000000005</c:v>
                      </c:pt>
                      <c:pt idx="88">
                        <c:v>0.61902999999999997</c:v>
                      </c:pt>
                      <c:pt idx="89">
                        <c:v>0.61426000000000003</c:v>
                      </c:pt>
                      <c:pt idx="90">
                        <c:v>0.60297000000000001</c:v>
                      </c:pt>
                      <c:pt idx="91">
                        <c:v>0.58657999999999999</c:v>
                      </c:pt>
                      <c:pt idx="92">
                        <c:v>0.58674999999999999</c:v>
                      </c:pt>
                      <c:pt idx="93">
                        <c:v>0.58192999999999995</c:v>
                      </c:pt>
                      <c:pt idx="94">
                        <c:v>0.57442000000000004</c:v>
                      </c:pt>
                      <c:pt idx="95">
                        <c:v>0.57916000000000001</c:v>
                      </c:pt>
                      <c:pt idx="96">
                        <c:v>0.56830000000000003</c:v>
                      </c:pt>
                      <c:pt idx="97">
                        <c:v>0.56827000000000005</c:v>
                      </c:pt>
                      <c:pt idx="98">
                        <c:v>0.56706000000000001</c:v>
                      </c:pt>
                      <c:pt idx="99">
                        <c:v>0.56540999999999997</c:v>
                      </c:pt>
                      <c:pt idx="100">
                        <c:v>0.83496999999999999</c:v>
                      </c:pt>
                      <c:pt idx="101">
                        <c:v>0.84343000000000001</c:v>
                      </c:pt>
                      <c:pt idx="102">
                        <c:v>0.83808000000000005</c:v>
                      </c:pt>
                      <c:pt idx="103">
                        <c:v>0.84538999999999997</c:v>
                      </c:pt>
                      <c:pt idx="104">
                        <c:v>0.84174000000000004</c:v>
                      </c:pt>
                      <c:pt idx="105">
                        <c:v>0.82374999999999998</c:v>
                      </c:pt>
                      <c:pt idx="106">
                        <c:v>0.82142000000000004</c:v>
                      </c:pt>
                      <c:pt idx="107">
                        <c:v>0.81884000000000001</c:v>
                      </c:pt>
                      <c:pt idx="108">
                        <c:v>0.81484999999999996</c:v>
                      </c:pt>
                      <c:pt idx="109">
                        <c:v>0.80471999999999999</c:v>
                      </c:pt>
                      <c:pt idx="110">
                        <c:v>0.81469999999999998</c:v>
                      </c:pt>
                      <c:pt idx="111">
                        <c:v>0.80357999999999996</c:v>
                      </c:pt>
                      <c:pt idx="112">
                        <c:v>0.79691999999999996</c:v>
                      </c:pt>
                      <c:pt idx="113">
                        <c:v>0.79503999999999997</c:v>
                      </c:pt>
                      <c:pt idx="114">
                        <c:v>0.80088000000000004</c:v>
                      </c:pt>
                      <c:pt idx="115">
                        <c:v>0.80188000000000004</c:v>
                      </c:pt>
                      <c:pt idx="116">
                        <c:v>0.79296</c:v>
                      </c:pt>
                      <c:pt idx="117">
                        <c:v>0.79273000000000005</c:v>
                      </c:pt>
                      <c:pt idx="118">
                        <c:v>0.78939000000000004</c:v>
                      </c:pt>
                      <c:pt idx="119">
                        <c:v>0.77437999999999996</c:v>
                      </c:pt>
                      <c:pt idx="120">
                        <c:v>0.77029000000000003</c:v>
                      </c:pt>
                      <c:pt idx="121">
                        <c:v>0.77581</c:v>
                      </c:pt>
                      <c:pt idx="122">
                        <c:v>0.76380999999999999</c:v>
                      </c:pt>
                      <c:pt idx="123">
                        <c:v>0.77637</c:v>
                      </c:pt>
                      <c:pt idx="124">
                        <c:v>0.77356000000000003</c:v>
                      </c:pt>
                      <c:pt idx="125">
                        <c:v>0.75958000000000003</c:v>
                      </c:pt>
                      <c:pt idx="126">
                        <c:v>0.77049000000000001</c:v>
                      </c:pt>
                      <c:pt idx="127">
                        <c:v>0.76820999999999995</c:v>
                      </c:pt>
                      <c:pt idx="128">
                        <c:v>0.75875000000000004</c:v>
                      </c:pt>
                      <c:pt idx="129">
                        <c:v>0.75729000000000002</c:v>
                      </c:pt>
                      <c:pt idx="130">
                        <c:v>0.75080000000000002</c:v>
                      </c:pt>
                      <c:pt idx="131">
                        <c:v>0.75538000000000005</c:v>
                      </c:pt>
                      <c:pt idx="132">
                        <c:v>0.75526000000000004</c:v>
                      </c:pt>
                      <c:pt idx="133">
                        <c:v>0.75495000000000001</c:v>
                      </c:pt>
                      <c:pt idx="134">
                        <c:v>0.74317</c:v>
                      </c:pt>
                      <c:pt idx="135">
                        <c:v>0.74145000000000005</c:v>
                      </c:pt>
                      <c:pt idx="136">
                        <c:v>0.74799000000000004</c:v>
                      </c:pt>
                      <c:pt idx="137">
                        <c:v>0.74729000000000001</c:v>
                      </c:pt>
                      <c:pt idx="138">
                        <c:v>0.74148000000000003</c:v>
                      </c:pt>
                      <c:pt idx="139">
                        <c:v>0.73397000000000001</c:v>
                      </c:pt>
                      <c:pt idx="140">
                        <c:v>0.74039999999999995</c:v>
                      </c:pt>
                      <c:pt idx="141">
                        <c:v>0.73041999999999996</c:v>
                      </c:pt>
                      <c:pt idx="142">
                        <c:v>0.73584000000000005</c:v>
                      </c:pt>
                      <c:pt idx="143">
                        <c:v>0.73760999999999999</c:v>
                      </c:pt>
                      <c:pt idx="144">
                        <c:v>0.72528000000000004</c:v>
                      </c:pt>
                      <c:pt idx="145">
                        <c:v>0.72792999999999997</c:v>
                      </c:pt>
                      <c:pt idx="146">
                        <c:v>0.72841999999999996</c:v>
                      </c:pt>
                      <c:pt idx="147">
                        <c:v>0.71543000000000001</c:v>
                      </c:pt>
                      <c:pt idx="148">
                        <c:v>0.71970000000000001</c:v>
                      </c:pt>
                      <c:pt idx="149">
                        <c:v>0.71957000000000004</c:v>
                      </c:pt>
                      <c:pt idx="150">
                        <c:v>0.72504000000000002</c:v>
                      </c:pt>
                      <c:pt idx="151">
                        <c:v>0.72370000000000001</c:v>
                      </c:pt>
                      <c:pt idx="152">
                        <c:v>0.71455999999999997</c:v>
                      </c:pt>
                      <c:pt idx="153">
                        <c:v>0.71745000000000003</c:v>
                      </c:pt>
                      <c:pt idx="154">
                        <c:v>0.71267999999999998</c:v>
                      </c:pt>
                      <c:pt idx="155">
                        <c:v>0.71065</c:v>
                      </c:pt>
                      <c:pt idx="156">
                        <c:v>0.71355999999999997</c:v>
                      </c:pt>
                      <c:pt idx="157">
                        <c:v>0.71162000000000003</c:v>
                      </c:pt>
                      <c:pt idx="158">
                        <c:v>0.70689000000000002</c:v>
                      </c:pt>
                      <c:pt idx="159">
                        <c:v>0.69989999999999997</c:v>
                      </c:pt>
                      <c:pt idx="160">
                        <c:v>0.69859000000000004</c:v>
                      </c:pt>
                      <c:pt idx="161">
                        <c:v>0.69694999999999996</c:v>
                      </c:pt>
                      <c:pt idx="162">
                        <c:v>0.69433</c:v>
                      </c:pt>
                      <c:pt idx="163">
                        <c:v>0.69659000000000004</c:v>
                      </c:pt>
                      <c:pt idx="164">
                        <c:v>0.68867999999999996</c:v>
                      </c:pt>
                      <c:pt idx="165">
                        <c:v>0.69474000000000002</c:v>
                      </c:pt>
                      <c:pt idx="166">
                        <c:v>0.69769999999999999</c:v>
                      </c:pt>
                      <c:pt idx="167">
                        <c:v>0.69128999999999996</c:v>
                      </c:pt>
                      <c:pt idx="168">
                        <c:v>0.69223000000000001</c:v>
                      </c:pt>
                      <c:pt idx="169">
                        <c:v>0.68847999999999998</c:v>
                      </c:pt>
                      <c:pt idx="170">
                        <c:v>0.68947000000000003</c:v>
                      </c:pt>
                      <c:pt idx="171">
                        <c:v>0.68408000000000002</c:v>
                      </c:pt>
                      <c:pt idx="172">
                        <c:v>0.68291999999999997</c:v>
                      </c:pt>
                      <c:pt idx="173">
                        <c:v>0.68405000000000005</c:v>
                      </c:pt>
                      <c:pt idx="174">
                        <c:v>0.67640999999999996</c:v>
                      </c:pt>
                      <c:pt idx="175">
                        <c:v>0.67637000000000003</c:v>
                      </c:pt>
                      <c:pt idx="176">
                        <c:v>0.67578000000000005</c:v>
                      </c:pt>
                      <c:pt idx="177">
                        <c:v>0.67230999999999996</c:v>
                      </c:pt>
                      <c:pt idx="178">
                        <c:v>0.68137000000000003</c:v>
                      </c:pt>
                      <c:pt idx="179">
                        <c:v>0.67591000000000001</c:v>
                      </c:pt>
                      <c:pt idx="180">
                        <c:v>0.66873000000000005</c:v>
                      </c:pt>
                      <c:pt idx="181">
                        <c:v>0.66940999999999995</c:v>
                      </c:pt>
                      <c:pt idx="182">
                        <c:v>0.66839000000000004</c:v>
                      </c:pt>
                      <c:pt idx="183">
                        <c:v>0.66852</c:v>
                      </c:pt>
                      <c:pt idx="184">
                        <c:v>0.66803999999999997</c:v>
                      </c:pt>
                      <c:pt idx="185">
                        <c:v>0.66932000000000003</c:v>
                      </c:pt>
                      <c:pt idx="186">
                        <c:v>0.65895000000000004</c:v>
                      </c:pt>
                      <c:pt idx="187">
                        <c:v>0.66288999999999998</c:v>
                      </c:pt>
                      <c:pt idx="188">
                        <c:v>0.66088000000000002</c:v>
                      </c:pt>
                      <c:pt idx="189">
                        <c:v>0.66149000000000002</c:v>
                      </c:pt>
                      <c:pt idx="190">
                        <c:v>0.63993</c:v>
                      </c:pt>
                      <c:pt idx="191">
                        <c:v>0.63221000000000005</c:v>
                      </c:pt>
                      <c:pt idx="192">
                        <c:v>0.62092999999999998</c:v>
                      </c:pt>
                      <c:pt idx="193">
                        <c:v>0.62024999999999997</c:v>
                      </c:pt>
                      <c:pt idx="194">
                        <c:v>0.62265000000000004</c:v>
                      </c:pt>
                      <c:pt idx="195">
                        <c:v>0.61907000000000001</c:v>
                      </c:pt>
                      <c:pt idx="196">
                        <c:v>0.61302999999999996</c:v>
                      </c:pt>
                      <c:pt idx="197">
                        <c:v>0.61382000000000003</c:v>
                      </c:pt>
                      <c:pt idx="198">
                        <c:v>0.61355000000000004</c:v>
                      </c:pt>
                      <c:pt idx="199">
                        <c:v>0.61365999999999998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6BA8-4C6D-8F46-FB4335C2447D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both!$F$1</c15:sqref>
                        </c15:formulaRef>
                      </c:ext>
                    </c:extLst>
                    <c:strCache>
                      <c:ptCount val="1"/>
                      <c:pt idx="0">
                        <c:v>train/dfl_loss</c:v>
                      </c:pt>
                    </c:strCache>
                  </c:strRef>
                </c:tx>
                <c:spPr>
                  <a:ln w="28575" cap="rnd">
                    <a:solidFill>
                      <a:schemeClr val="accent4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both!$F$2:$F$201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1.25329</c:v>
                      </c:pt>
                      <c:pt idx="1">
                        <c:v>1.1714</c:v>
                      </c:pt>
                      <c:pt idx="2">
                        <c:v>1.1545700000000001</c:v>
                      </c:pt>
                      <c:pt idx="3">
                        <c:v>1.1493199999999999</c:v>
                      </c:pt>
                      <c:pt idx="4">
                        <c:v>1.13409</c:v>
                      </c:pt>
                      <c:pt idx="5">
                        <c:v>1.12547</c:v>
                      </c:pt>
                      <c:pt idx="6">
                        <c:v>1.1157600000000001</c:v>
                      </c:pt>
                      <c:pt idx="7">
                        <c:v>1.11267</c:v>
                      </c:pt>
                      <c:pt idx="8">
                        <c:v>1.1048800000000001</c:v>
                      </c:pt>
                      <c:pt idx="9">
                        <c:v>1.10114</c:v>
                      </c:pt>
                      <c:pt idx="10">
                        <c:v>1.09518</c:v>
                      </c:pt>
                      <c:pt idx="11">
                        <c:v>1.0899000000000001</c:v>
                      </c:pt>
                      <c:pt idx="12">
                        <c:v>1.0889500000000001</c:v>
                      </c:pt>
                      <c:pt idx="13">
                        <c:v>1.0865</c:v>
                      </c:pt>
                      <c:pt idx="14">
                        <c:v>1.0796300000000001</c:v>
                      </c:pt>
                      <c:pt idx="15">
                        <c:v>1.07725</c:v>
                      </c:pt>
                      <c:pt idx="16">
                        <c:v>1.0744100000000001</c:v>
                      </c:pt>
                      <c:pt idx="17">
                        <c:v>1.0723800000000001</c:v>
                      </c:pt>
                      <c:pt idx="18">
                        <c:v>1.06853</c:v>
                      </c:pt>
                      <c:pt idx="19">
                        <c:v>1.0647800000000001</c:v>
                      </c:pt>
                      <c:pt idx="20">
                        <c:v>1.06172</c:v>
                      </c:pt>
                      <c:pt idx="21">
                        <c:v>1.0643199999999999</c:v>
                      </c:pt>
                      <c:pt idx="22">
                        <c:v>1.0626</c:v>
                      </c:pt>
                      <c:pt idx="23">
                        <c:v>1.05738</c:v>
                      </c:pt>
                      <c:pt idx="24">
                        <c:v>1.0544500000000001</c:v>
                      </c:pt>
                      <c:pt idx="25">
                        <c:v>1.0529999999999999</c:v>
                      </c:pt>
                      <c:pt idx="26">
                        <c:v>1.0507200000000001</c:v>
                      </c:pt>
                      <c:pt idx="27">
                        <c:v>1.0477700000000001</c:v>
                      </c:pt>
                      <c:pt idx="28">
                        <c:v>1.2191399999999999</c:v>
                      </c:pt>
                      <c:pt idx="29">
                        <c:v>1.19983</c:v>
                      </c:pt>
                      <c:pt idx="30">
                        <c:v>1.1782900000000001</c:v>
                      </c:pt>
                      <c:pt idx="31">
                        <c:v>1.16377</c:v>
                      </c:pt>
                      <c:pt idx="32">
                        <c:v>1.1131500000000001</c:v>
                      </c:pt>
                      <c:pt idx="33">
                        <c:v>1.0618700000000001</c:v>
                      </c:pt>
                      <c:pt idx="34">
                        <c:v>1.0501799999999999</c:v>
                      </c:pt>
                      <c:pt idx="35">
                        <c:v>1.04677</c:v>
                      </c:pt>
                      <c:pt idx="36">
                        <c:v>1.04023</c:v>
                      </c:pt>
                      <c:pt idx="37">
                        <c:v>1.03806</c:v>
                      </c:pt>
                      <c:pt idx="38">
                        <c:v>1.03403</c:v>
                      </c:pt>
                      <c:pt idx="39">
                        <c:v>1.0354699999999999</c:v>
                      </c:pt>
                      <c:pt idx="40">
                        <c:v>1.03287</c:v>
                      </c:pt>
                      <c:pt idx="41">
                        <c:v>1.0333699999999999</c:v>
                      </c:pt>
                      <c:pt idx="42">
                        <c:v>1.0280499999999999</c:v>
                      </c:pt>
                      <c:pt idx="43">
                        <c:v>1.0294300000000001</c:v>
                      </c:pt>
                      <c:pt idx="44">
                        <c:v>1.02573</c:v>
                      </c:pt>
                      <c:pt idx="45">
                        <c:v>1.0258700000000001</c:v>
                      </c:pt>
                      <c:pt idx="46">
                        <c:v>1.02443</c:v>
                      </c:pt>
                      <c:pt idx="47">
                        <c:v>1.0202599999999999</c:v>
                      </c:pt>
                      <c:pt idx="48">
                        <c:v>1.0210900000000001</c:v>
                      </c:pt>
                      <c:pt idx="49">
                        <c:v>1.02023</c:v>
                      </c:pt>
                      <c:pt idx="50">
                        <c:v>1.0162100000000001</c:v>
                      </c:pt>
                      <c:pt idx="51">
                        <c:v>1.0184299999999999</c:v>
                      </c:pt>
                      <c:pt idx="52">
                        <c:v>1.0157099999999999</c:v>
                      </c:pt>
                      <c:pt idx="53">
                        <c:v>1.0145500000000001</c:v>
                      </c:pt>
                      <c:pt idx="54">
                        <c:v>1.01389</c:v>
                      </c:pt>
                      <c:pt idx="55">
                        <c:v>1.0092099999999999</c:v>
                      </c:pt>
                      <c:pt idx="56">
                        <c:v>1.01332</c:v>
                      </c:pt>
                      <c:pt idx="57">
                        <c:v>1.01108</c:v>
                      </c:pt>
                      <c:pt idx="58">
                        <c:v>1.01034</c:v>
                      </c:pt>
                      <c:pt idx="59">
                        <c:v>1.0113799999999999</c:v>
                      </c:pt>
                      <c:pt idx="60">
                        <c:v>1.0124899999999999</c:v>
                      </c:pt>
                      <c:pt idx="61">
                        <c:v>1.00918</c:v>
                      </c:pt>
                      <c:pt idx="62">
                        <c:v>1.0047999999999999</c:v>
                      </c:pt>
                      <c:pt idx="63">
                        <c:v>1.0039100000000001</c:v>
                      </c:pt>
                      <c:pt idx="64">
                        <c:v>1.0085999999999999</c:v>
                      </c:pt>
                      <c:pt idx="65">
                        <c:v>1.0064</c:v>
                      </c:pt>
                      <c:pt idx="66">
                        <c:v>1.00366</c:v>
                      </c:pt>
                      <c:pt idx="67">
                        <c:v>1.00485</c:v>
                      </c:pt>
                      <c:pt idx="68">
                        <c:v>0.99977000000000005</c:v>
                      </c:pt>
                      <c:pt idx="69">
                        <c:v>1.0029300000000001</c:v>
                      </c:pt>
                      <c:pt idx="70">
                        <c:v>0.99578</c:v>
                      </c:pt>
                      <c:pt idx="71">
                        <c:v>1.00288</c:v>
                      </c:pt>
                      <c:pt idx="72">
                        <c:v>0.99763999999999997</c:v>
                      </c:pt>
                      <c:pt idx="73">
                        <c:v>0.99624999999999997</c:v>
                      </c:pt>
                      <c:pt idx="74">
                        <c:v>0.99844999999999995</c:v>
                      </c:pt>
                      <c:pt idx="75">
                        <c:v>0.99585000000000001</c:v>
                      </c:pt>
                      <c:pt idx="76">
                        <c:v>0.99626999999999999</c:v>
                      </c:pt>
                      <c:pt idx="77">
                        <c:v>0.99317</c:v>
                      </c:pt>
                      <c:pt idx="78">
                        <c:v>0.98929999999999996</c:v>
                      </c:pt>
                      <c:pt idx="79">
                        <c:v>0.99021000000000003</c:v>
                      </c:pt>
                      <c:pt idx="80">
                        <c:v>0.98984000000000005</c:v>
                      </c:pt>
                      <c:pt idx="81">
                        <c:v>0.98824999999999996</c:v>
                      </c:pt>
                      <c:pt idx="82">
                        <c:v>0.98634999999999995</c:v>
                      </c:pt>
                      <c:pt idx="83">
                        <c:v>0.98734999999999995</c:v>
                      </c:pt>
                      <c:pt idx="84">
                        <c:v>0.98682000000000003</c:v>
                      </c:pt>
                      <c:pt idx="85">
                        <c:v>0.98475000000000001</c:v>
                      </c:pt>
                      <c:pt idx="86">
                        <c:v>0.98629</c:v>
                      </c:pt>
                      <c:pt idx="87">
                        <c:v>0.98246</c:v>
                      </c:pt>
                      <c:pt idx="88">
                        <c:v>0.98251999999999995</c:v>
                      </c:pt>
                      <c:pt idx="89">
                        <c:v>0.98175000000000001</c:v>
                      </c:pt>
                      <c:pt idx="90">
                        <c:v>0.98143000000000002</c:v>
                      </c:pt>
                      <c:pt idx="91">
                        <c:v>0.97440000000000004</c:v>
                      </c:pt>
                      <c:pt idx="92">
                        <c:v>0.97419</c:v>
                      </c:pt>
                      <c:pt idx="93">
                        <c:v>0.97504000000000002</c:v>
                      </c:pt>
                      <c:pt idx="94">
                        <c:v>0.97348000000000001</c:v>
                      </c:pt>
                      <c:pt idx="95">
                        <c:v>0.97445000000000004</c:v>
                      </c:pt>
                      <c:pt idx="96">
                        <c:v>0.97131000000000001</c:v>
                      </c:pt>
                      <c:pt idx="97">
                        <c:v>0.97082000000000002</c:v>
                      </c:pt>
                      <c:pt idx="98">
                        <c:v>0.96987000000000001</c:v>
                      </c:pt>
                      <c:pt idx="99">
                        <c:v>0.96919999999999995</c:v>
                      </c:pt>
                      <c:pt idx="100">
                        <c:v>1.08768</c:v>
                      </c:pt>
                      <c:pt idx="101">
                        <c:v>1.0839099999999999</c:v>
                      </c:pt>
                      <c:pt idx="102">
                        <c:v>1.0788199999999999</c:v>
                      </c:pt>
                      <c:pt idx="103">
                        <c:v>1.08423</c:v>
                      </c:pt>
                      <c:pt idx="104">
                        <c:v>1.0779700000000001</c:v>
                      </c:pt>
                      <c:pt idx="105">
                        <c:v>1.0734999999999999</c:v>
                      </c:pt>
                      <c:pt idx="106">
                        <c:v>1.07219</c:v>
                      </c:pt>
                      <c:pt idx="107">
                        <c:v>1.0731999999999999</c:v>
                      </c:pt>
                      <c:pt idx="108">
                        <c:v>1.07023</c:v>
                      </c:pt>
                      <c:pt idx="109">
                        <c:v>1.06497</c:v>
                      </c:pt>
                      <c:pt idx="110">
                        <c:v>1.06968</c:v>
                      </c:pt>
                      <c:pt idx="111">
                        <c:v>1.0706899999999999</c:v>
                      </c:pt>
                      <c:pt idx="112">
                        <c:v>1.06619</c:v>
                      </c:pt>
                      <c:pt idx="113">
                        <c:v>1.06091</c:v>
                      </c:pt>
                      <c:pt idx="114">
                        <c:v>1.0646100000000001</c:v>
                      </c:pt>
                      <c:pt idx="115">
                        <c:v>1.0612200000000001</c:v>
                      </c:pt>
                      <c:pt idx="116">
                        <c:v>1.05681</c:v>
                      </c:pt>
                      <c:pt idx="117">
                        <c:v>1.06003</c:v>
                      </c:pt>
                      <c:pt idx="118">
                        <c:v>1.06175</c:v>
                      </c:pt>
                      <c:pt idx="119">
                        <c:v>1.04955</c:v>
                      </c:pt>
                      <c:pt idx="120">
                        <c:v>1.04915</c:v>
                      </c:pt>
                      <c:pt idx="121">
                        <c:v>1.05294</c:v>
                      </c:pt>
                      <c:pt idx="122">
                        <c:v>1.0492900000000001</c:v>
                      </c:pt>
                      <c:pt idx="123">
                        <c:v>1.05596</c:v>
                      </c:pt>
                      <c:pt idx="124">
                        <c:v>1.05081</c:v>
                      </c:pt>
                      <c:pt idx="125">
                        <c:v>1.04749</c:v>
                      </c:pt>
                      <c:pt idx="126">
                        <c:v>1.05254</c:v>
                      </c:pt>
                      <c:pt idx="127">
                        <c:v>1.0490999999999999</c:v>
                      </c:pt>
                      <c:pt idx="128">
                        <c:v>1.0471600000000001</c:v>
                      </c:pt>
                      <c:pt idx="129">
                        <c:v>1.0472699999999999</c:v>
                      </c:pt>
                      <c:pt idx="130">
                        <c:v>1.04478</c:v>
                      </c:pt>
                      <c:pt idx="131">
                        <c:v>1.0456300000000001</c:v>
                      </c:pt>
                      <c:pt idx="132">
                        <c:v>1.0430200000000001</c:v>
                      </c:pt>
                      <c:pt idx="133">
                        <c:v>1.0447900000000001</c:v>
                      </c:pt>
                      <c:pt idx="134">
                        <c:v>1.0392600000000001</c:v>
                      </c:pt>
                      <c:pt idx="135">
                        <c:v>1.0400700000000001</c:v>
                      </c:pt>
                      <c:pt idx="136">
                        <c:v>1.0422800000000001</c:v>
                      </c:pt>
                      <c:pt idx="137">
                        <c:v>1.0391999999999999</c:v>
                      </c:pt>
                      <c:pt idx="138">
                        <c:v>1.0397000000000001</c:v>
                      </c:pt>
                      <c:pt idx="139">
                        <c:v>1.0364899999999999</c:v>
                      </c:pt>
                      <c:pt idx="140">
                        <c:v>1.0345800000000001</c:v>
                      </c:pt>
                      <c:pt idx="141">
                        <c:v>1.03624</c:v>
                      </c:pt>
                      <c:pt idx="142">
                        <c:v>1.0339400000000001</c:v>
                      </c:pt>
                      <c:pt idx="143">
                        <c:v>1.0372399999999999</c:v>
                      </c:pt>
                      <c:pt idx="144">
                        <c:v>1.03227</c:v>
                      </c:pt>
                      <c:pt idx="145">
                        <c:v>1.0330999999999999</c:v>
                      </c:pt>
                      <c:pt idx="146">
                        <c:v>1.03254</c:v>
                      </c:pt>
                      <c:pt idx="147">
                        <c:v>1.0281400000000001</c:v>
                      </c:pt>
                      <c:pt idx="148">
                        <c:v>1.02772</c:v>
                      </c:pt>
                      <c:pt idx="149">
                        <c:v>1.02617</c:v>
                      </c:pt>
                      <c:pt idx="150">
                        <c:v>1.03199</c:v>
                      </c:pt>
                      <c:pt idx="151">
                        <c:v>1.0260499999999999</c:v>
                      </c:pt>
                      <c:pt idx="152">
                        <c:v>1.0250300000000001</c:v>
                      </c:pt>
                      <c:pt idx="153">
                        <c:v>1.0272600000000001</c:v>
                      </c:pt>
                      <c:pt idx="154">
                        <c:v>1.0256400000000001</c:v>
                      </c:pt>
                      <c:pt idx="155">
                        <c:v>1.02565</c:v>
                      </c:pt>
                      <c:pt idx="156">
                        <c:v>1.02416</c:v>
                      </c:pt>
                      <c:pt idx="157">
                        <c:v>1.0229200000000001</c:v>
                      </c:pt>
                      <c:pt idx="158">
                        <c:v>1.0215700000000001</c:v>
                      </c:pt>
                      <c:pt idx="159">
                        <c:v>1.02121</c:v>
                      </c:pt>
                      <c:pt idx="160">
                        <c:v>1.02118</c:v>
                      </c:pt>
                      <c:pt idx="161">
                        <c:v>1.0200499999999999</c:v>
                      </c:pt>
                      <c:pt idx="162">
                        <c:v>1.01658</c:v>
                      </c:pt>
                      <c:pt idx="163">
                        <c:v>1.0176000000000001</c:v>
                      </c:pt>
                      <c:pt idx="164">
                        <c:v>1.01915</c:v>
                      </c:pt>
                      <c:pt idx="165">
                        <c:v>1.0177499999999999</c:v>
                      </c:pt>
                      <c:pt idx="166">
                        <c:v>1.01901</c:v>
                      </c:pt>
                      <c:pt idx="167">
                        <c:v>1.0166500000000001</c:v>
                      </c:pt>
                      <c:pt idx="168">
                        <c:v>1.0172300000000001</c:v>
                      </c:pt>
                      <c:pt idx="169">
                        <c:v>1.01572</c:v>
                      </c:pt>
                      <c:pt idx="170">
                        <c:v>1.0153700000000001</c:v>
                      </c:pt>
                      <c:pt idx="171">
                        <c:v>1.01376</c:v>
                      </c:pt>
                      <c:pt idx="172">
                        <c:v>1.0164899999999999</c:v>
                      </c:pt>
                      <c:pt idx="173">
                        <c:v>1.0143</c:v>
                      </c:pt>
                      <c:pt idx="174">
                        <c:v>1.0115499999999999</c:v>
                      </c:pt>
                      <c:pt idx="175">
                        <c:v>1.01007</c:v>
                      </c:pt>
                      <c:pt idx="176">
                        <c:v>1.0115000000000001</c:v>
                      </c:pt>
                      <c:pt idx="177">
                        <c:v>1.0084500000000001</c:v>
                      </c:pt>
                      <c:pt idx="178">
                        <c:v>1.00946</c:v>
                      </c:pt>
                      <c:pt idx="179">
                        <c:v>1.0096400000000001</c:v>
                      </c:pt>
                      <c:pt idx="180">
                        <c:v>1.00545</c:v>
                      </c:pt>
                      <c:pt idx="181">
                        <c:v>1.00945</c:v>
                      </c:pt>
                      <c:pt idx="182">
                        <c:v>1.00837</c:v>
                      </c:pt>
                      <c:pt idx="183">
                        <c:v>1.0055000000000001</c:v>
                      </c:pt>
                      <c:pt idx="184">
                        <c:v>1.0056099999999999</c:v>
                      </c:pt>
                      <c:pt idx="185">
                        <c:v>1.00644</c:v>
                      </c:pt>
                      <c:pt idx="186">
                        <c:v>1.0032300000000001</c:v>
                      </c:pt>
                      <c:pt idx="187">
                        <c:v>1.00482</c:v>
                      </c:pt>
                      <c:pt idx="188">
                        <c:v>1.0053700000000001</c:v>
                      </c:pt>
                      <c:pt idx="189">
                        <c:v>1.00485</c:v>
                      </c:pt>
                      <c:pt idx="190">
                        <c:v>1.0006299999999999</c:v>
                      </c:pt>
                      <c:pt idx="191">
                        <c:v>1.0004900000000001</c:v>
                      </c:pt>
                      <c:pt idx="192">
                        <c:v>0.99604000000000004</c:v>
                      </c:pt>
                      <c:pt idx="193">
                        <c:v>0.99529999999999996</c:v>
                      </c:pt>
                      <c:pt idx="194">
                        <c:v>0.99478</c:v>
                      </c:pt>
                      <c:pt idx="195">
                        <c:v>0.995</c:v>
                      </c:pt>
                      <c:pt idx="196">
                        <c:v>0.99234</c:v>
                      </c:pt>
                      <c:pt idx="197">
                        <c:v>0.98968999999999996</c:v>
                      </c:pt>
                      <c:pt idx="198">
                        <c:v>0.99229000000000001</c:v>
                      </c:pt>
                      <c:pt idx="199">
                        <c:v>0.98995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6BA8-4C6D-8F46-FB4335C2447D}"/>
                  </c:ext>
                </c:extLst>
              </c15:ser>
            </c15:filteredLineSeries>
            <c15:filteredLine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both!$G$1</c15:sqref>
                        </c15:formulaRef>
                      </c:ext>
                    </c:extLst>
                    <c:strCache>
                      <c:ptCount val="1"/>
                      <c:pt idx="0">
                        <c:v>metrics/precision(B)</c:v>
                      </c:pt>
                    </c:strCache>
                  </c:strRef>
                </c:tx>
                <c:spPr>
                  <a:ln w="28575" cap="rnd">
                    <a:solidFill>
                      <a:schemeClr val="accent6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both!$G$2:$G$201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0.69676000000000005</c:v>
                      </c:pt>
                      <c:pt idx="1">
                        <c:v>0.74080999999999997</c:v>
                      </c:pt>
                      <c:pt idx="2">
                        <c:v>0.75217000000000001</c:v>
                      </c:pt>
                      <c:pt idx="3">
                        <c:v>0.73941999999999997</c:v>
                      </c:pt>
                      <c:pt idx="4">
                        <c:v>0.77432000000000001</c:v>
                      </c:pt>
                      <c:pt idx="5">
                        <c:v>0.74541999999999997</c:v>
                      </c:pt>
                      <c:pt idx="6">
                        <c:v>0.79556000000000004</c:v>
                      </c:pt>
                      <c:pt idx="7">
                        <c:v>0.78378999999999999</c:v>
                      </c:pt>
                      <c:pt idx="8">
                        <c:v>0.78881000000000001</c:v>
                      </c:pt>
                      <c:pt idx="9">
                        <c:v>0.79149999999999998</c:v>
                      </c:pt>
                      <c:pt idx="10">
                        <c:v>0.76161999999999996</c:v>
                      </c:pt>
                      <c:pt idx="11">
                        <c:v>0.79354999999999998</c:v>
                      </c:pt>
                      <c:pt idx="12">
                        <c:v>0.80535000000000001</c:v>
                      </c:pt>
                      <c:pt idx="13">
                        <c:v>0.82162000000000002</c:v>
                      </c:pt>
                      <c:pt idx="14">
                        <c:v>0.81327000000000005</c:v>
                      </c:pt>
                      <c:pt idx="15">
                        <c:v>0.8206</c:v>
                      </c:pt>
                      <c:pt idx="16">
                        <c:v>0.80223999999999995</c:v>
                      </c:pt>
                      <c:pt idx="17">
                        <c:v>0.82840999999999998</c:v>
                      </c:pt>
                      <c:pt idx="18">
                        <c:v>0.76861000000000002</c:v>
                      </c:pt>
                      <c:pt idx="19">
                        <c:v>0.81981999999999999</c:v>
                      </c:pt>
                      <c:pt idx="20">
                        <c:v>0.82159000000000004</c:v>
                      </c:pt>
                      <c:pt idx="21">
                        <c:v>0.82555000000000001</c:v>
                      </c:pt>
                      <c:pt idx="22">
                        <c:v>0.82476000000000005</c:v>
                      </c:pt>
                      <c:pt idx="23">
                        <c:v>0.82606999999999997</c:v>
                      </c:pt>
                      <c:pt idx="24">
                        <c:v>0.83101000000000003</c:v>
                      </c:pt>
                      <c:pt idx="25">
                        <c:v>0.82811999999999997</c:v>
                      </c:pt>
                      <c:pt idx="26">
                        <c:v>0.83362000000000003</c:v>
                      </c:pt>
                      <c:pt idx="27">
                        <c:v>0.82479000000000002</c:v>
                      </c:pt>
                      <c:pt idx="28">
                        <c:v>0.80167999999999995</c:v>
                      </c:pt>
                      <c:pt idx="29">
                        <c:v>0.82054000000000005</c:v>
                      </c:pt>
                      <c:pt idx="30">
                        <c:v>0.82142999999999999</c:v>
                      </c:pt>
                      <c:pt idx="31">
                        <c:v>0.82574000000000003</c:v>
                      </c:pt>
                      <c:pt idx="32">
                        <c:v>0.81560999999999995</c:v>
                      </c:pt>
                      <c:pt idx="33">
                        <c:v>0.81589999999999996</c:v>
                      </c:pt>
                      <c:pt idx="34">
                        <c:v>0.82737000000000005</c:v>
                      </c:pt>
                      <c:pt idx="35">
                        <c:v>0.83604999999999996</c:v>
                      </c:pt>
                      <c:pt idx="36">
                        <c:v>0.83655999999999997</c:v>
                      </c:pt>
                      <c:pt idx="37">
                        <c:v>0.82482</c:v>
                      </c:pt>
                      <c:pt idx="38">
                        <c:v>0.84663999999999995</c:v>
                      </c:pt>
                      <c:pt idx="39">
                        <c:v>0.82874000000000003</c:v>
                      </c:pt>
                      <c:pt idx="40">
                        <c:v>0.83635000000000004</c:v>
                      </c:pt>
                      <c:pt idx="41">
                        <c:v>0.84745999999999999</c:v>
                      </c:pt>
                      <c:pt idx="42">
                        <c:v>0.84177999999999997</c:v>
                      </c:pt>
                      <c:pt idx="43">
                        <c:v>0.83467000000000002</c:v>
                      </c:pt>
                      <c:pt idx="44">
                        <c:v>0.83108000000000004</c:v>
                      </c:pt>
                      <c:pt idx="45">
                        <c:v>0.85092999999999996</c:v>
                      </c:pt>
                      <c:pt idx="46">
                        <c:v>0.82677</c:v>
                      </c:pt>
                      <c:pt idx="47">
                        <c:v>0.84758999999999995</c:v>
                      </c:pt>
                      <c:pt idx="48">
                        <c:v>0.83709999999999996</c:v>
                      </c:pt>
                      <c:pt idx="49">
                        <c:v>0.82899999999999996</c:v>
                      </c:pt>
                      <c:pt idx="50">
                        <c:v>0.84640000000000004</c:v>
                      </c:pt>
                      <c:pt idx="51">
                        <c:v>0.83099999999999996</c:v>
                      </c:pt>
                      <c:pt idx="52">
                        <c:v>0.84258</c:v>
                      </c:pt>
                      <c:pt idx="53">
                        <c:v>0.84550000000000003</c:v>
                      </c:pt>
                      <c:pt idx="54">
                        <c:v>0.83448999999999995</c:v>
                      </c:pt>
                      <c:pt idx="55">
                        <c:v>0.84897</c:v>
                      </c:pt>
                      <c:pt idx="56">
                        <c:v>0.84724999999999995</c:v>
                      </c:pt>
                      <c:pt idx="57">
                        <c:v>0.85216999999999998</c:v>
                      </c:pt>
                      <c:pt idx="58">
                        <c:v>0.85248999999999997</c:v>
                      </c:pt>
                      <c:pt idx="59">
                        <c:v>0.84826000000000001</c:v>
                      </c:pt>
                      <c:pt idx="60">
                        <c:v>0.84309999999999996</c:v>
                      </c:pt>
                      <c:pt idx="61">
                        <c:v>0.85809000000000002</c:v>
                      </c:pt>
                      <c:pt idx="62">
                        <c:v>0.84579000000000004</c:v>
                      </c:pt>
                      <c:pt idx="63">
                        <c:v>0.85911999999999999</c:v>
                      </c:pt>
                      <c:pt idx="64">
                        <c:v>0.85755999999999999</c:v>
                      </c:pt>
                      <c:pt idx="65">
                        <c:v>0.85826999999999998</c:v>
                      </c:pt>
                      <c:pt idx="66">
                        <c:v>0.86051999999999995</c:v>
                      </c:pt>
                      <c:pt idx="67">
                        <c:v>0.84738999999999998</c:v>
                      </c:pt>
                      <c:pt idx="68">
                        <c:v>0.86355000000000004</c:v>
                      </c:pt>
                      <c:pt idx="69">
                        <c:v>0.85584000000000005</c:v>
                      </c:pt>
                      <c:pt idx="70">
                        <c:v>0.85429999999999995</c:v>
                      </c:pt>
                      <c:pt idx="71">
                        <c:v>0.85789000000000004</c:v>
                      </c:pt>
                      <c:pt idx="72">
                        <c:v>0.86760000000000004</c:v>
                      </c:pt>
                      <c:pt idx="73">
                        <c:v>0.85736000000000001</c:v>
                      </c:pt>
                      <c:pt idx="74">
                        <c:v>0.85211999999999999</c:v>
                      </c:pt>
                      <c:pt idx="75">
                        <c:v>0.85724999999999996</c:v>
                      </c:pt>
                      <c:pt idx="76">
                        <c:v>0.85968</c:v>
                      </c:pt>
                      <c:pt idx="77">
                        <c:v>0.86224999999999996</c:v>
                      </c:pt>
                      <c:pt idx="78">
                        <c:v>0.86082999999999998</c:v>
                      </c:pt>
                      <c:pt idx="79">
                        <c:v>0.86175999999999997</c:v>
                      </c:pt>
                      <c:pt idx="80">
                        <c:v>0.86268999999999996</c:v>
                      </c:pt>
                      <c:pt idx="81">
                        <c:v>0.86412</c:v>
                      </c:pt>
                      <c:pt idx="82">
                        <c:v>0.86629</c:v>
                      </c:pt>
                      <c:pt idx="83">
                        <c:v>0.86046</c:v>
                      </c:pt>
                      <c:pt idx="84">
                        <c:v>0.86546999999999996</c:v>
                      </c:pt>
                      <c:pt idx="85">
                        <c:v>0.86375000000000002</c:v>
                      </c:pt>
                      <c:pt idx="86">
                        <c:v>0.85884000000000005</c:v>
                      </c:pt>
                      <c:pt idx="87">
                        <c:v>0.86443999999999999</c:v>
                      </c:pt>
                      <c:pt idx="88">
                        <c:v>0.86570000000000003</c:v>
                      </c:pt>
                      <c:pt idx="89">
                        <c:v>0.86129999999999995</c:v>
                      </c:pt>
                      <c:pt idx="90">
                        <c:v>0.85885999999999996</c:v>
                      </c:pt>
                      <c:pt idx="91">
                        <c:v>0.85824999999999996</c:v>
                      </c:pt>
                      <c:pt idx="92">
                        <c:v>0.86731999999999998</c:v>
                      </c:pt>
                      <c:pt idx="93">
                        <c:v>0.86146999999999996</c:v>
                      </c:pt>
                      <c:pt idx="94">
                        <c:v>0.86972000000000005</c:v>
                      </c:pt>
                      <c:pt idx="95">
                        <c:v>0.86097000000000001</c:v>
                      </c:pt>
                      <c:pt idx="96">
                        <c:v>0.86350000000000005</c:v>
                      </c:pt>
                      <c:pt idx="97">
                        <c:v>0.86273999999999995</c:v>
                      </c:pt>
                      <c:pt idx="98">
                        <c:v>0.86533000000000004</c:v>
                      </c:pt>
                      <c:pt idx="99">
                        <c:v>0.86560000000000004</c:v>
                      </c:pt>
                      <c:pt idx="100">
                        <c:v>0.82942000000000005</c:v>
                      </c:pt>
                      <c:pt idx="101">
                        <c:v>0.83347000000000004</c:v>
                      </c:pt>
                      <c:pt idx="102">
                        <c:v>0.83392999999999995</c:v>
                      </c:pt>
                      <c:pt idx="103">
                        <c:v>0.84238000000000002</c:v>
                      </c:pt>
                      <c:pt idx="104">
                        <c:v>0.83184999999999998</c:v>
                      </c:pt>
                      <c:pt idx="105">
                        <c:v>0.83979999999999999</c:v>
                      </c:pt>
                      <c:pt idx="106">
                        <c:v>0.84103000000000006</c:v>
                      </c:pt>
                      <c:pt idx="107">
                        <c:v>0.84767999999999999</c:v>
                      </c:pt>
                      <c:pt idx="108">
                        <c:v>0.85424</c:v>
                      </c:pt>
                      <c:pt idx="109">
                        <c:v>0.85407</c:v>
                      </c:pt>
                      <c:pt idx="110">
                        <c:v>0.84789999999999999</c:v>
                      </c:pt>
                      <c:pt idx="111">
                        <c:v>0.82094</c:v>
                      </c:pt>
                      <c:pt idx="112">
                        <c:v>0.84714999999999996</c:v>
                      </c:pt>
                      <c:pt idx="113">
                        <c:v>0.84684000000000004</c:v>
                      </c:pt>
                      <c:pt idx="114">
                        <c:v>0.84377000000000002</c:v>
                      </c:pt>
                      <c:pt idx="115">
                        <c:v>0.81842999999999999</c:v>
                      </c:pt>
                      <c:pt idx="116">
                        <c:v>0.84875</c:v>
                      </c:pt>
                      <c:pt idx="117">
                        <c:v>0.84399000000000002</c:v>
                      </c:pt>
                      <c:pt idx="118">
                        <c:v>0.83879999999999999</c:v>
                      </c:pt>
                      <c:pt idx="119">
                        <c:v>0.84197</c:v>
                      </c:pt>
                      <c:pt idx="120">
                        <c:v>0.85450999999999999</c:v>
                      </c:pt>
                      <c:pt idx="121">
                        <c:v>0.84953999999999996</c:v>
                      </c:pt>
                      <c:pt idx="122">
                        <c:v>0.84782999999999997</c:v>
                      </c:pt>
                      <c:pt idx="123">
                        <c:v>0.85687000000000002</c:v>
                      </c:pt>
                      <c:pt idx="124">
                        <c:v>0.86209000000000002</c:v>
                      </c:pt>
                      <c:pt idx="125">
                        <c:v>0.84460999999999997</c:v>
                      </c:pt>
                      <c:pt idx="126">
                        <c:v>0.86202999999999996</c:v>
                      </c:pt>
                      <c:pt idx="127">
                        <c:v>0.86114000000000002</c:v>
                      </c:pt>
                      <c:pt idx="128">
                        <c:v>0.85268999999999995</c:v>
                      </c:pt>
                      <c:pt idx="129">
                        <c:v>0.84858</c:v>
                      </c:pt>
                      <c:pt idx="130">
                        <c:v>0.86056999999999995</c:v>
                      </c:pt>
                      <c:pt idx="131">
                        <c:v>0.85133999999999999</c:v>
                      </c:pt>
                      <c:pt idx="132">
                        <c:v>0.85841000000000001</c:v>
                      </c:pt>
                      <c:pt idx="133">
                        <c:v>0.86109000000000002</c:v>
                      </c:pt>
                      <c:pt idx="134">
                        <c:v>0.86236000000000002</c:v>
                      </c:pt>
                      <c:pt idx="135">
                        <c:v>0.85685999999999996</c:v>
                      </c:pt>
                      <c:pt idx="136">
                        <c:v>0.85909999999999997</c:v>
                      </c:pt>
                      <c:pt idx="137">
                        <c:v>0.85560000000000003</c:v>
                      </c:pt>
                      <c:pt idx="138">
                        <c:v>0.86799999999999999</c:v>
                      </c:pt>
                      <c:pt idx="139">
                        <c:v>0.87090000000000001</c:v>
                      </c:pt>
                      <c:pt idx="140">
                        <c:v>0.85467000000000004</c:v>
                      </c:pt>
                      <c:pt idx="141">
                        <c:v>0.86012</c:v>
                      </c:pt>
                      <c:pt idx="142">
                        <c:v>0.82611000000000001</c:v>
                      </c:pt>
                      <c:pt idx="143">
                        <c:v>0.86265999999999998</c:v>
                      </c:pt>
                      <c:pt idx="144">
                        <c:v>0.85984000000000005</c:v>
                      </c:pt>
                      <c:pt idx="145">
                        <c:v>0.86463999999999996</c:v>
                      </c:pt>
                      <c:pt idx="146">
                        <c:v>0.86597999999999997</c:v>
                      </c:pt>
                      <c:pt idx="147">
                        <c:v>0.86999000000000004</c:v>
                      </c:pt>
                      <c:pt idx="148">
                        <c:v>0.85309999999999997</c:v>
                      </c:pt>
                      <c:pt idx="149">
                        <c:v>0.86194999999999999</c:v>
                      </c:pt>
                      <c:pt idx="150">
                        <c:v>0.86845000000000006</c:v>
                      </c:pt>
                      <c:pt idx="151">
                        <c:v>0.86577000000000004</c:v>
                      </c:pt>
                      <c:pt idx="152">
                        <c:v>0.86863999999999997</c:v>
                      </c:pt>
                      <c:pt idx="153">
                        <c:v>0.86675000000000002</c:v>
                      </c:pt>
                      <c:pt idx="154">
                        <c:v>0.86999000000000004</c:v>
                      </c:pt>
                      <c:pt idx="155">
                        <c:v>0.87300999999999995</c:v>
                      </c:pt>
                      <c:pt idx="156">
                        <c:v>0.87143999999999999</c:v>
                      </c:pt>
                      <c:pt idx="157">
                        <c:v>0.86695</c:v>
                      </c:pt>
                      <c:pt idx="158">
                        <c:v>0.86294000000000004</c:v>
                      </c:pt>
                      <c:pt idx="159">
                        <c:v>0.86412</c:v>
                      </c:pt>
                      <c:pt idx="160">
                        <c:v>0.87366999999999995</c:v>
                      </c:pt>
                      <c:pt idx="161">
                        <c:v>0.86653000000000002</c:v>
                      </c:pt>
                      <c:pt idx="162">
                        <c:v>0.85675999999999997</c:v>
                      </c:pt>
                      <c:pt idx="163">
                        <c:v>0.88039000000000001</c:v>
                      </c:pt>
                      <c:pt idx="164">
                        <c:v>0.86504999999999999</c:v>
                      </c:pt>
                      <c:pt idx="165">
                        <c:v>0.86012</c:v>
                      </c:pt>
                      <c:pt idx="166">
                        <c:v>0.87122999999999995</c:v>
                      </c:pt>
                      <c:pt idx="167">
                        <c:v>0.87485999999999997</c:v>
                      </c:pt>
                      <c:pt idx="168">
                        <c:v>0.87143000000000004</c:v>
                      </c:pt>
                      <c:pt idx="169">
                        <c:v>0.87504999999999999</c:v>
                      </c:pt>
                      <c:pt idx="170">
                        <c:v>0.86992000000000003</c:v>
                      </c:pt>
                      <c:pt idx="171">
                        <c:v>0.86040000000000005</c:v>
                      </c:pt>
                      <c:pt idx="172">
                        <c:v>0.87529999999999997</c:v>
                      </c:pt>
                      <c:pt idx="173">
                        <c:v>0.86789000000000005</c:v>
                      </c:pt>
                      <c:pt idx="174">
                        <c:v>0.87094000000000005</c:v>
                      </c:pt>
                      <c:pt idx="175">
                        <c:v>0.86951999999999996</c:v>
                      </c:pt>
                      <c:pt idx="176">
                        <c:v>0.87649999999999995</c:v>
                      </c:pt>
                      <c:pt idx="177">
                        <c:v>0.87516000000000005</c:v>
                      </c:pt>
                      <c:pt idx="178">
                        <c:v>0.87343999999999999</c:v>
                      </c:pt>
                      <c:pt idx="179">
                        <c:v>0.87109999999999999</c:v>
                      </c:pt>
                      <c:pt idx="180">
                        <c:v>0.87626000000000004</c:v>
                      </c:pt>
                      <c:pt idx="181">
                        <c:v>0.87448999999999999</c:v>
                      </c:pt>
                      <c:pt idx="182">
                        <c:v>0.87124999999999997</c:v>
                      </c:pt>
                      <c:pt idx="183">
                        <c:v>0.87433000000000005</c:v>
                      </c:pt>
                      <c:pt idx="184">
                        <c:v>0.86902999999999997</c:v>
                      </c:pt>
                      <c:pt idx="185">
                        <c:v>0.87680999999999998</c:v>
                      </c:pt>
                      <c:pt idx="186">
                        <c:v>0.87482000000000004</c:v>
                      </c:pt>
                      <c:pt idx="187">
                        <c:v>0.87536999999999998</c:v>
                      </c:pt>
                      <c:pt idx="188">
                        <c:v>0.88405</c:v>
                      </c:pt>
                      <c:pt idx="189">
                        <c:v>0.87314999999999998</c:v>
                      </c:pt>
                      <c:pt idx="190">
                        <c:v>0.87280000000000002</c:v>
                      </c:pt>
                      <c:pt idx="191">
                        <c:v>0.87792000000000003</c:v>
                      </c:pt>
                      <c:pt idx="192">
                        <c:v>0.86297000000000001</c:v>
                      </c:pt>
                      <c:pt idx="193">
                        <c:v>0.86958999999999997</c:v>
                      </c:pt>
                      <c:pt idx="194">
                        <c:v>0.87622</c:v>
                      </c:pt>
                      <c:pt idx="195">
                        <c:v>0.87660000000000005</c:v>
                      </c:pt>
                      <c:pt idx="196">
                        <c:v>0.86360999999999999</c:v>
                      </c:pt>
                      <c:pt idx="197">
                        <c:v>0.87726999999999999</c:v>
                      </c:pt>
                      <c:pt idx="198">
                        <c:v>0.87726000000000004</c:v>
                      </c:pt>
                      <c:pt idx="199">
                        <c:v>0.87621000000000004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6BA8-4C6D-8F46-FB4335C2447D}"/>
                  </c:ext>
                </c:extLst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both!$H$1</c15:sqref>
                        </c15:formulaRef>
                      </c:ext>
                    </c:extLst>
                    <c:strCache>
                      <c:ptCount val="1"/>
                      <c:pt idx="0">
                        <c:v>metrics/recall(B)</c:v>
                      </c:pt>
                    </c:strCache>
                  </c:strRef>
                </c:tx>
                <c:spPr>
                  <a:ln w="28575" cap="rnd">
                    <a:solidFill>
                      <a:schemeClr val="accent2">
                        <a:lumMod val="80000"/>
                        <a:lumOff val="2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both!$H$2:$H$201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0.64217999999999997</c:v>
                      </c:pt>
                      <c:pt idx="1">
                        <c:v>0.70142000000000004</c:v>
                      </c:pt>
                      <c:pt idx="2">
                        <c:v>0.69296999999999997</c:v>
                      </c:pt>
                      <c:pt idx="3">
                        <c:v>0.70409999999999995</c:v>
                      </c:pt>
                      <c:pt idx="4">
                        <c:v>0.72938999999999998</c:v>
                      </c:pt>
                      <c:pt idx="5">
                        <c:v>0.70969000000000004</c:v>
                      </c:pt>
                      <c:pt idx="6">
                        <c:v>0.74021999999999999</c:v>
                      </c:pt>
                      <c:pt idx="7">
                        <c:v>0.72275</c:v>
                      </c:pt>
                      <c:pt idx="8">
                        <c:v>0.72613000000000005</c:v>
                      </c:pt>
                      <c:pt idx="9">
                        <c:v>0.74275999999999998</c:v>
                      </c:pt>
                      <c:pt idx="10">
                        <c:v>0.71135000000000004</c:v>
                      </c:pt>
                      <c:pt idx="11">
                        <c:v>0.74239999999999995</c:v>
                      </c:pt>
                      <c:pt idx="12">
                        <c:v>0.74585999999999997</c:v>
                      </c:pt>
                      <c:pt idx="13">
                        <c:v>0.75648000000000004</c:v>
                      </c:pt>
                      <c:pt idx="14">
                        <c:v>0.75410999999999995</c:v>
                      </c:pt>
                      <c:pt idx="15">
                        <c:v>0.75646000000000002</c:v>
                      </c:pt>
                      <c:pt idx="16">
                        <c:v>0.75485999999999998</c:v>
                      </c:pt>
                      <c:pt idx="17">
                        <c:v>0.76258999999999999</c:v>
                      </c:pt>
                      <c:pt idx="18">
                        <c:v>0.73102999999999996</c:v>
                      </c:pt>
                      <c:pt idx="19">
                        <c:v>0.76287000000000005</c:v>
                      </c:pt>
                      <c:pt idx="20">
                        <c:v>0.77405999999999997</c:v>
                      </c:pt>
                      <c:pt idx="21">
                        <c:v>0.75844</c:v>
                      </c:pt>
                      <c:pt idx="22">
                        <c:v>0.76914000000000005</c:v>
                      </c:pt>
                      <c:pt idx="23">
                        <c:v>0.77137</c:v>
                      </c:pt>
                      <c:pt idx="24">
                        <c:v>0.77412999999999998</c:v>
                      </c:pt>
                      <c:pt idx="25">
                        <c:v>0.77751999999999999</c:v>
                      </c:pt>
                      <c:pt idx="26">
                        <c:v>0.77598999999999996</c:v>
                      </c:pt>
                      <c:pt idx="27">
                        <c:v>0.77312999999999998</c:v>
                      </c:pt>
                      <c:pt idx="28">
                        <c:v>0.75627999999999995</c:v>
                      </c:pt>
                      <c:pt idx="29">
                        <c:v>0.77188999999999997</c:v>
                      </c:pt>
                      <c:pt idx="30">
                        <c:v>0.76693</c:v>
                      </c:pt>
                      <c:pt idx="31">
                        <c:v>0.78081</c:v>
                      </c:pt>
                      <c:pt idx="32">
                        <c:v>0.76793999999999996</c:v>
                      </c:pt>
                      <c:pt idx="33">
                        <c:v>0.77117999999999998</c:v>
                      </c:pt>
                      <c:pt idx="34">
                        <c:v>0.78817999999999999</c:v>
                      </c:pt>
                      <c:pt idx="35">
                        <c:v>0.78268000000000004</c:v>
                      </c:pt>
                      <c:pt idx="36">
                        <c:v>0.79593000000000003</c:v>
                      </c:pt>
                      <c:pt idx="37">
                        <c:v>0.79320000000000002</c:v>
                      </c:pt>
                      <c:pt idx="38">
                        <c:v>0.78969</c:v>
                      </c:pt>
                      <c:pt idx="39">
                        <c:v>0.7853</c:v>
                      </c:pt>
                      <c:pt idx="40">
                        <c:v>0.78417999999999999</c:v>
                      </c:pt>
                      <c:pt idx="41">
                        <c:v>0.79557999999999995</c:v>
                      </c:pt>
                      <c:pt idx="42">
                        <c:v>0.77890000000000004</c:v>
                      </c:pt>
                      <c:pt idx="43">
                        <c:v>0.79632999999999998</c:v>
                      </c:pt>
                      <c:pt idx="44">
                        <c:v>0.79291999999999996</c:v>
                      </c:pt>
                      <c:pt idx="45">
                        <c:v>0.78761000000000003</c:v>
                      </c:pt>
                      <c:pt idx="46">
                        <c:v>0.78429000000000004</c:v>
                      </c:pt>
                      <c:pt idx="47">
                        <c:v>0.79632000000000003</c:v>
                      </c:pt>
                      <c:pt idx="48">
                        <c:v>0.79157</c:v>
                      </c:pt>
                      <c:pt idx="49">
                        <c:v>0.79525000000000001</c:v>
                      </c:pt>
                      <c:pt idx="50">
                        <c:v>0.79874999999999996</c:v>
                      </c:pt>
                      <c:pt idx="51">
                        <c:v>0.79327999999999999</c:v>
                      </c:pt>
                      <c:pt idx="52">
                        <c:v>0.80462999999999996</c:v>
                      </c:pt>
                      <c:pt idx="53">
                        <c:v>0.79866000000000004</c:v>
                      </c:pt>
                      <c:pt idx="54">
                        <c:v>0.79161000000000004</c:v>
                      </c:pt>
                      <c:pt idx="55">
                        <c:v>0.80118999999999996</c:v>
                      </c:pt>
                      <c:pt idx="56">
                        <c:v>0.80122000000000004</c:v>
                      </c:pt>
                      <c:pt idx="57">
                        <c:v>0.80110999999999999</c:v>
                      </c:pt>
                      <c:pt idx="58">
                        <c:v>0.80434000000000005</c:v>
                      </c:pt>
                      <c:pt idx="59">
                        <c:v>0.80105000000000004</c:v>
                      </c:pt>
                      <c:pt idx="60">
                        <c:v>0.78683999999999998</c:v>
                      </c:pt>
                      <c:pt idx="61">
                        <c:v>0.80410000000000004</c:v>
                      </c:pt>
                      <c:pt idx="62">
                        <c:v>0.81140999999999996</c:v>
                      </c:pt>
                      <c:pt idx="63">
                        <c:v>0.80500000000000005</c:v>
                      </c:pt>
                      <c:pt idx="64">
                        <c:v>0.80527000000000004</c:v>
                      </c:pt>
                      <c:pt idx="65">
                        <c:v>0.81093000000000004</c:v>
                      </c:pt>
                      <c:pt idx="66">
                        <c:v>0.80666000000000004</c:v>
                      </c:pt>
                      <c:pt idx="67">
                        <c:v>0.80042999999999997</c:v>
                      </c:pt>
                      <c:pt idx="68">
                        <c:v>0.80301999999999996</c:v>
                      </c:pt>
                      <c:pt idx="69">
                        <c:v>0.80506</c:v>
                      </c:pt>
                      <c:pt idx="70">
                        <c:v>0.81011</c:v>
                      </c:pt>
                      <c:pt idx="71">
                        <c:v>0.80271000000000003</c:v>
                      </c:pt>
                      <c:pt idx="72">
                        <c:v>0.80735000000000001</c:v>
                      </c:pt>
                      <c:pt idx="73">
                        <c:v>0.80920000000000003</c:v>
                      </c:pt>
                      <c:pt idx="74">
                        <c:v>0.80667</c:v>
                      </c:pt>
                      <c:pt idx="75">
                        <c:v>0.80539000000000005</c:v>
                      </c:pt>
                      <c:pt idx="76">
                        <c:v>0.81267</c:v>
                      </c:pt>
                      <c:pt idx="77">
                        <c:v>0.81039000000000005</c:v>
                      </c:pt>
                      <c:pt idx="78">
                        <c:v>0.81152999999999997</c:v>
                      </c:pt>
                      <c:pt idx="79">
                        <c:v>0.81252000000000002</c:v>
                      </c:pt>
                      <c:pt idx="80">
                        <c:v>0.81262000000000001</c:v>
                      </c:pt>
                      <c:pt idx="81">
                        <c:v>0.81181999999999999</c:v>
                      </c:pt>
                      <c:pt idx="82">
                        <c:v>0.81061000000000005</c:v>
                      </c:pt>
                      <c:pt idx="83">
                        <c:v>0.81430000000000002</c:v>
                      </c:pt>
                      <c:pt idx="84">
                        <c:v>0.81039000000000005</c:v>
                      </c:pt>
                      <c:pt idx="85">
                        <c:v>0.81491999999999998</c:v>
                      </c:pt>
                      <c:pt idx="86">
                        <c:v>0.81567999999999996</c:v>
                      </c:pt>
                      <c:pt idx="87">
                        <c:v>0.81720999999999999</c:v>
                      </c:pt>
                      <c:pt idx="88">
                        <c:v>0.81735000000000002</c:v>
                      </c:pt>
                      <c:pt idx="89">
                        <c:v>0.81433999999999995</c:v>
                      </c:pt>
                      <c:pt idx="90">
                        <c:v>0.81474000000000002</c:v>
                      </c:pt>
                      <c:pt idx="91">
                        <c:v>0.80776999999999999</c:v>
                      </c:pt>
                      <c:pt idx="92">
                        <c:v>0.80850999999999995</c:v>
                      </c:pt>
                      <c:pt idx="93">
                        <c:v>0.81611999999999996</c:v>
                      </c:pt>
                      <c:pt idx="94">
                        <c:v>0.80850999999999995</c:v>
                      </c:pt>
                      <c:pt idx="95">
                        <c:v>0.81721999999999995</c:v>
                      </c:pt>
                      <c:pt idx="96">
                        <c:v>0.81611</c:v>
                      </c:pt>
                      <c:pt idx="97">
                        <c:v>0.81742999999999999</c:v>
                      </c:pt>
                      <c:pt idx="98">
                        <c:v>0.81564999999999999</c:v>
                      </c:pt>
                      <c:pt idx="99">
                        <c:v>0.81620000000000004</c:v>
                      </c:pt>
                      <c:pt idx="100">
                        <c:v>0.77722999999999998</c:v>
                      </c:pt>
                      <c:pt idx="101">
                        <c:v>0.77585999999999999</c:v>
                      </c:pt>
                      <c:pt idx="102">
                        <c:v>0.78342000000000001</c:v>
                      </c:pt>
                      <c:pt idx="103">
                        <c:v>0.78810000000000002</c:v>
                      </c:pt>
                      <c:pt idx="104">
                        <c:v>0.78383999999999998</c:v>
                      </c:pt>
                      <c:pt idx="105">
                        <c:v>0.78805000000000003</c:v>
                      </c:pt>
                      <c:pt idx="106">
                        <c:v>0.78447</c:v>
                      </c:pt>
                      <c:pt idx="107">
                        <c:v>0.78788999999999998</c:v>
                      </c:pt>
                      <c:pt idx="108">
                        <c:v>0.7853</c:v>
                      </c:pt>
                      <c:pt idx="109">
                        <c:v>0.78371000000000002</c:v>
                      </c:pt>
                      <c:pt idx="110">
                        <c:v>0.77800999999999998</c:v>
                      </c:pt>
                      <c:pt idx="111">
                        <c:v>0.77315</c:v>
                      </c:pt>
                      <c:pt idx="112">
                        <c:v>0.79430000000000001</c:v>
                      </c:pt>
                      <c:pt idx="113">
                        <c:v>0.78447999999999996</c:v>
                      </c:pt>
                      <c:pt idx="114">
                        <c:v>0.78522000000000003</c:v>
                      </c:pt>
                      <c:pt idx="115">
                        <c:v>0.77449000000000001</c:v>
                      </c:pt>
                      <c:pt idx="116">
                        <c:v>0.79251000000000005</c:v>
                      </c:pt>
                      <c:pt idx="117">
                        <c:v>0.78698999999999997</c:v>
                      </c:pt>
                      <c:pt idx="118">
                        <c:v>0.79379999999999995</c:v>
                      </c:pt>
                      <c:pt idx="119">
                        <c:v>0.78510999999999997</c:v>
                      </c:pt>
                      <c:pt idx="120">
                        <c:v>0.79444000000000004</c:v>
                      </c:pt>
                      <c:pt idx="121">
                        <c:v>0.79371000000000003</c:v>
                      </c:pt>
                      <c:pt idx="122">
                        <c:v>0.7944</c:v>
                      </c:pt>
                      <c:pt idx="123">
                        <c:v>0.79537000000000002</c:v>
                      </c:pt>
                      <c:pt idx="124">
                        <c:v>0.79729000000000005</c:v>
                      </c:pt>
                      <c:pt idx="125">
                        <c:v>0.79059000000000001</c:v>
                      </c:pt>
                      <c:pt idx="126">
                        <c:v>0.79535999999999996</c:v>
                      </c:pt>
                      <c:pt idx="127">
                        <c:v>0.79935999999999996</c:v>
                      </c:pt>
                      <c:pt idx="128">
                        <c:v>0.80296000000000001</c:v>
                      </c:pt>
                      <c:pt idx="129">
                        <c:v>0.79766000000000004</c:v>
                      </c:pt>
                      <c:pt idx="130">
                        <c:v>0.79988999999999999</c:v>
                      </c:pt>
                      <c:pt idx="131">
                        <c:v>0.79759000000000002</c:v>
                      </c:pt>
                      <c:pt idx="132">
                        <c:v>0.80162</c:v>
                      </c:pt>
                      <c:pt idx="133">
                        <c:v>0.80044999999999999</c:v>
                      </c:pt>
                      <c:pt idx="134">
                        <c:v>0.80254000000000003</c:v>
                      </c:pt>
                      <c:pt idx="135">
                        <c:v>0.79729000000000005</c:v>
                      </c:pt>
                      <c:pt idx="136">
                        <c:v>0.79896999999999996</c:v>
                      </c:pt>
                      <c:pt idx="137">
                        <c:v>0.79906999999999995</c:v>
                      </c:pt>
                      <c:pt idx="138">
                        <c:v>0.80459000000000003</c:v>
                      </c:pt>
                      <c:pt idx="139">
                        <c:v>0.80476000000000003</c:v>
                      </c:pt>
                      <c:pt idx="140">
                        <c:v>0.80571000000000004</c:v>
                      </c:pt>
                      <c:pt idx="141">
                        <c:v>0.79776999999999998</c:v>
                      </c:pt>
                      <c:pt idx="142">
                        <c:v>0.79176999999999997</c:v>
                      </c:pt>
                      <c:pt idx="143">
                        <c:v>0.81094999999999995</c:v>
                      </c:pt>
                      <c:pt idx="144">
                        <c:v>0.80549999999999999</c:v>
                      </c:pt>
                      <c:pt idx="145">
                        <c:v>0.80062999999999995</c:v>
                      </c:pt>
                      <c:pt idx="146">
                        <c:v>0.80574000000000001</c:v>
                      </c:pt>
                      <c:pt idx="147">
                        <c:v>0.80481000000000003</c:v>
                      </c:pt>
                      <c:pt idx="148">
                        <c:v>0.80601</c:v>
                      </c:pt>
                      <c:pt idx="149">
                        <c:v>0.80547000000000002</c:v>
                      </c:pt>
                      <c:pt idx="150">
                        <c:v>0.80837999999999999</c:v>
                      </c:pt>
                      <c:pt idx="151">
                        <c:v>0.80996000000000001</c:v>
                      </c:pt>
                      <c:pt idx="152">
                        <c:v>0.81093000000000004</c:v>
                      </c:pt>
                      <c:pt idx="153">
                        <c:v>0.81086999999999998</c:v>
                      </c:pt>
                      <c:pt idx="154">
                        <c:v>0.80957999999999997</c:v>
                      </c:pt>
                      <c:pt idx="155">
                        <c:v>0.81074999999999997</c:v>
                      </c:pt>
                      <c:pt idx="156">
                        <c:v>0.81383000000000005</c:v>
                      </c:pt>
                      <c:pt idx="157">
                        <c:v>0.80991999999999997</c:v>
                      </c:pt>
                      <c:pt idx="158">
                        <c:v>0.81072999999999995</c:v>
                      </c:pt>
                      <c:pt idx="159">
                        <c:v>0.80918999999999996</c:v>
                      </c:pt>
                      <c:pt idx="160">
                        <c:v>0.81425000000000003</c:v>
                      </c:pt>
                      <c:pt idx="161">
                        <c:v>0.81174999999999997</c:v>
                      </c:pt>
                      <c:pt idx="162">
                        <c:v>0.80613999999999997</c:v>
                      </c:pt>
                      <c:pt idx="163">
                        <c:v>0.81235999999999997</c:v>
                      </c:pt>
                      <c:pt idx="164">
                        <c:v>0.81091999999999997</c:v>
                      </c:pt>
                      <c:pt idx="165">
                        <c:v>0.80950999999999995</c:v>
                      </c:pt>
                      <c:pt idx="166">
                        <c:v>0.81218999999999997</c:v>
                      </c:pt>
                      <c:pt idx="167">
                        <c:v>0.80245</c:v>
                      </c:pt>
                      <c:pt idx="168">
                        <c:v>0.81247999999999998</c:v>
                      </c:pt>
                      <c:pt idx="169">
                        <c:v>0.80998000000000003</c:v>
                      </c:pt>
                      <c:pt idx="170">
                        <c:v>0.81035000000000001</c:v>
                      </c:pt>
                      <c:pt idx="171">
                        <c:v>0.80805000000000005</c:v>
                      </c:pt>
                      <c:pt idx="172">
                        <c:v>0.80879000000000001</c:v>
                      </c:pt>
                      <c:pt idx="173">
                        <c:v>0.81457000000000002</c:v>
                      </c:pt>
                      <c:pt idx="174">
                        <c:v>0.81827000000000005</c:v>
                      </c:pt>
                      <c:pt idx="175">
                        <c:v>0.81245999999999996</c:v>
                      </c:pt>
                      <c:pt idx="176">
                        <c:v>0.81662999999999997</c:v>
                      </c:pt>
                      <c:pt idx="177">
                        <c:v>0.81571000000000005</c:v>
                      </c:pt>
                      <c:pt idx="178">
                        <c:v>0.81630000000000003</c:v>
                      </c:pt>
                      <c:pt idx="179">
                        <c:v>0.81496000000000002</c:v>
                      </c:pt>
                      <c:pt idx="180">
                        <c:v>0.81589999999999996</c:v>
                      </c:pt>
                      <c:pt idx="181">
                        <c:v>0.81869000000000003</c:v>
                      </c:pt>
                      <c:pt idx="182">
                        <c:v>0.80933999999999995</c:v>
                      </c:pt>
                      <c:pt idx="183">
                        <c:v>0.81738</c:v>
                      </c:pt>
                      <c:pt idx="184">
                        <c:v>0.81555999999999995</c:v>
                      </c:pt>
                      <c:pt idx="185">
                        <c:v>0.82162000000000002</c:v>
                      </c:pt>
                      <c:pt idx="186">
                        <c:v>0.82274999999999998</c:v>
                      </c:pt>
                      <c:pt idx="187">
                        <c:v>0.82167999999999997</c:v>
                      </c:pt>
                      <c:pt idx="188">
                        <c:v>0.81796999999999997</c:v>
                      </c:pt>
                      <c:pt idx="189">
                        <c:v>0.81816</c:v>
                      </c:pt>
                      <c:pt idx="190">
                        <c:v>0.82003000000000004</c:v>
                      </c:pt>
                      <c:pt idx="191">
                        <c:v>0.81718999999999997</c:v>
                      </c:pt>
                      <c:pt idx="192">
                        <c:v>0.81342000000000003</c:v>
                      </c:pt>
                      <c:pt idx="193">
                        <c:v>0.82320000000000004</c:v>
                      </c:pt>
                      <c:pt idx="194">
                        <c:v>0.82062999999999997</c:v>
                      </c:pt>
                      <c:pt idx="195">
                        <c:v>0.81803000000000003</c:v>
                      </c:pt>
                      <c:pt idx="196">
                        <c:v>0.81242999999999999</c:v>
                      </c:pt>
                      <c:pt idx="197">
                        <c:v>0.82211999999999996</c:v>
                      </c:pt>
                      <c:pt idx="198">
                        <c:v>0.81723999999999997</c:v>
                      </c:pt>
                      <c:pt idx="199">
                        <c:v>0.82218000000000002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6BA8-4C6D-8F46-FB4335C2447D}"/>
                  </c:ext>
                </c:extLst>
              </c15:ser>
            </c15:filteredLineSeries>
            <c15:filteredLine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both!$I$1</c15:sqref>
                        </c15:formulaRef>
                      </c:ext>
                    </c:extLst>
                    <c:strCache>
                      <c:ptCount val="1"/>
                      <c:pt idx="0">
                        <c:v>metrics/mAP50(B)</c:v>
                      </c:pt>
                    </c:strCache>
                  </c:strRef>
                </c:tx>
                <c:spPr>
                  <a:ln w="28575" cap="rnd">
                    <a:solidFill>
                      <a:schemeClr val="accent4">
                        <a:lumMod val="80000"/>
                        <a:lumOff val="2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both!$I$2:$I$201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0.68337000000000003</c:v>
                      </c:pt>
                      <c:pt idx="1">
                        <c:v>0.74368000000000001</c:v>
                      </c:pt>
                      <c:pt idx="2">
                        <c:v>0.75446999999999997</c:v>
                      </c:pt>
                      <c:pt idx="3">
                        <c:v>0.75744</c:v>
                      </c:pt>
                      <c:pt idx="4">
                        <c:v>0.78276000000000001</c:v>
                      </c:pt>
                      <c:pt idx="5">
                        <c:v>0.75878999999999996</c:v>
                      </c:pt>
                      <c:pt idx="6">
                        <c:v>0.81494999999999995</c:v>
                      </c:pt>
                      <c:pt idx="7">
                        <c:v>0.79217000000000004</c:v>
                      </c:pt>
                      <c:pt idx="8">
                        <c:v>0.79861000000000004</c:v>
                      </c:pt>
                      <c:pt idx="9">
                        <c:v>0.81798000000000004</c:v>
                      </c:pt>
                      <c:pt idx="10">
                        <c:v>0.78158000000000005</c:v>
                      </c:pt>
                      <c:pt idx="11">
                        <c:v>0.81828000000000001</c:v>
                      </c:pt>
                      <c:pt idx="12">
                        <c:v>0.82386000000000004</c:v>
                      </c:pt>
                      <c:pt idx="13">
                        <c:v>0.83704999999999996</c:v>
                      </c:pt>
                      <c:pt idx="14">
                        <c:v>0.82974000000000003</c:v>
                      </c:pt>
                      <c:pt idx="15">
                        <c:v>0.83398000000000005</c:v>
                      </c:pt>
                      <c:pt idx="16">
                        <c:v>0.83160999999999996</c:v>
                      </c:pt>
                      <c:pt idx="17">
                        <c:v>0.84648999999999996</c:v>
                      </c:pt>
                      <c:pt idx="18">
                        <c:v>0.78852</c:v>
                      </c:pt>
                      <c:pt idx="19">
                        <c:v>0.83845999999999998</c:v>
                      </c:pt>
                      <c:pt idx="20">
                        <c:v>0.85394999999999999</c:v>
                      </c:pt>
                      <c:pt idx="21">
                        <c:v>0.84114999999999995</c:v>
                      </c:pt>
                      <c:pt idx="22">
                        <c:v>0.84850999999999999</c:v>
                      </c:pt>
                      <c:pt idx="23">
                        <c:v>0.84875999999999996</c:v>
                      </c:pt>
                      <c:pt idx="24">
                        <c:v>0.85443000000000002</c:v>
                      </c:pt>
                      <c:pt idx="25">
                        <c:v>0.85362000000000005</c:v>
                      </c:pt>
                      <c:pt idx="26">
                        <c:v>0.85538000000000003</c:v>
                      </c:pt>
                      <c:pt idx="27">
                        <c:v>0.85297000000000001</c:v>
                      </c:pt>
                      <c:pt idx="28">
                        <c:v>0.82152000000000003</c:v>
                      </c:pt>
                      <c:pt idx="29">
                        <c:v>0.84648999999999996</c:v>
                      </c:pt>
                      <c:pt idx="30">
                        <c:v>0.83894000000000002</c:v>
                      </c:pt>
                      <c:pt idx="31">
                        <c:v>0.85521000000000003</c:v>
                      </c:pt>
                      <c:pt idx="32">
                        <c:v>0.84048999999999996</c:v>
                      </c:pt>
                      <c:pt idx="33">
                        <c:v>0.84636999999999996</c:v>
                      </c:pt>
                      <c:pt idx="34">
                        <c:v>0.85848000000000002</c:v>
                      </c:pt>
                      <c:pt idx="35">
                        <c:v>0.85887999999999998</c:v>
                      </c:pt>
                      <c:pt idx="36">
                        <c:v>0.86745000000000005</c:v>
                      </c:pt>
                      <c:pt idx="37">
                        <c:v>0.86262000000000005</c:v>
                      </c:pt>
                      <c:pt idx="38">
                        <c:v>0.86758999999999997</c:v>
                      </c:pt>
                      <c:pt idx="39">
                        <c:v>0.85726999999999998</c:v>
                      </c:pt>
                      <c:pt idx="40">
                        <c:v>0.86309000000000002</c:v>
                      </c:pt>
                      <c:pt idx="41">
                        <c:v>0.87116000000000005</c:v>
                      </c:pt>
                      <c:pt idx="42">
                        <c:v>0.86148000000000002</c:v>
                      </c:pt>
                      <c:pt idx="43">
                        <c:v>0.86882999999999999</c:v>
                      </c:pt>
                      <c:pt idx="44">
                        <c:v>0.86490999999999996</c:v>
                      </c:pt>
                      <c:pt idx="45">
                        <c:v>0.87048000000000003</c:v>
                      </c:pt>
                      <c:pt idx="46">
                        <c:v>0.86114999999999997</c:v>
                      </c:pt>
                      <c:pt idx="47">
                        <c:v>0.87216000000000005</c:v>
                      </c:pt>
                      <c:pt idx="48">
                        <c:v>0.86436999999999997</c:v>
                      </c:pt>
                      <c:pt idx="49">
                        <c:v>0.86209999999999998</c:v>
                      </c:pt>
                      <c:pt idx="50">
                        <c:v>0.87387000000000004</c:v>
                      </c:pt>
                      <c:pt idx="51">
                        <c:v>0.86287000000000003</c:v>
                      </c:pt>
                      <c:pt idx="52">
                        <c:v>0.87495000000000001</c:v>
                      </c:pt>
                      <c:pt idx="53">
                        <c:v>0.87346000000000001</c:v>
                      </c:pt>
                      <c:pt idx="54">
                        <c:v>0.86363000000000001</c:v>
                      </c:pt>
                      <c:pt idx="55">
                        <c:v>0.87578</c:v>
                      </c:pt>
                      <c:pt idx="56">
                        <c:v>0.87487000000000004</c:v>
                      </c:pt>
                      <c:pt idx="57">
                        <c:v>0.87509000000000003</c:v>
                      </c:pt>
                      <c:pt idx="58">
                        <c:v>0.87956000000000001</c:v>
                      </c:pt>
                      <c:pt idx="59">
                        <c:v>0.87688999999999995</c:v>
                      </c:pt>
                      <c:pt idx="60">
                        <c:v>0.86667000000000005</c:v>
                      </c:pt>
                      <c:pt idx="61">
                        <c:v>0.87824999999999998</c:v>
                      </c:pt>
                      <c:pt idx="62">
                        <c:v>0.87756000000000001</c:v>
                      </c:pt>
                      <c:pt idx="63">
                        <c:v>0.88227</c:v>
                      </c:pt>
                      <c:pt idx="64">
                        <c:v>0.87975999999999999</c:v>
                      </c:pt>
                      <c:pt idx="65">
                        <c:v>0.88144999999999996</c:v>
                      </c:pt>
                      <c:pt idx="66">
                        <c:v>0.88205</c:v>
                      </c:pt>
                      <c:pt idx="67">
                        <c:v>0.87544999999999995</c:v>
                      </c:pt>
                      <c:pt idx="68">
                        <c:v>0.88070999999999999</c:v>
                      </c:pt>
                      <c:pt idx="69">
                        <c:v>0.87975999999999999</c:v>
                      </c:pt>
                      <c:pt idx="70">
                        <c:v>0.87946999999999997</c:v>
                      </c:pt>
                      <c:pt idx="71">
                        <c:v>0.87794000000000005</c:v>
                      </c:pt>
                      <c:pt idx="72">
                        <c:v>0.88375000000000004</c:v>
                      </c:pt>
                      <c:pt idx="73">
                        <c:v>0.88014000000000003</c:v>
                      </c:pt>
                      <c:pt idx="74">
                        <c:v>0.87824999999999998</c:v>
                      </c:pt>
                      <c:pt idx="75">
                        <c:v>0.88017000000000001</c:v>
                      </c:pt>
                      <c:pt idx="76">
                        <c:v>0.88315999999999995</c:v>
                      </c:pt>
                      <c:pt idx="77">
                        <c:v>0.88461000000000001</c:v>
                      </c:pt>
                      <c:pt idx="78">
                        <c:v>0.88278999999999996</c:v>
                      </c:pt>
                      <c:pt idx="79">
                        <c:v>0.88363000000000003</c:v>
                      </c:pt>
                      <c:pt idx="80">
                        <c:v>0.88349</c:v>
                      </c:pt>
                      <c:pt idx="81">
                        <c:v>0.88419000000000003</c:v>
                      </c:pt>
                      <c:pt idx="82">
                        <c:v>0.88499000000000005</c:v>
                      </c:pt>
                      <c:pt idx="83">
                        <c:v>0.88527999999999996</c:v>
                      </c:pt>
                      <c:pt idx="84">
                        <c:v>0.88366999999999996</c:v>
                      </c:pt>
                      <c:pt idx="85">
                        <c:v>0.88563000000000003</c:v>
                      </c:pt>
                      <c:pt idx="86">
                        <c:v>0.88414999999999999</c:v>
                      </c:pt>
                      <c:pt idx="87">
                        <c:v>0.88536999999999999</c:v>
                      </c:pt>
                      <c:pt idx="88">
                        <c:v>0.88573000000000002</c:v>
                      </c:pt>
                      <c:pt idx="89">
                        <c:v>0.88346999999999998</c:v>
                      </c:pt>
                      <c:pt idx="90">
                        <c:v>0.88358999999999999</c:v>
                      </c:pt>
                      <c:pt idx="91">
                        <c:v>0.88090999999999997</c:v>
                      </c:pt>
                      <c:pt idx="92">
                        <c:v>0.88509000000000004</c:v>
                      </c:pt>
                      <c:pt idx="93">
                        <c:v>0.88446999999999998</c:v>
                      </c:pt>
                      <c:pt idx="94">
                        <c:v>0.88532</c:v>
                      </c:pt>
                      <c:pt idx="95">
                        <c:v>0.88432999999999995</c:v>
                      </c:pt>
                      <c:pt idx="96">
                        <c:v>0.88621000000000005</c:v>
                      </c:pt>
                      <c:pt idx="97">
                        <c:v>0.88561000000000001</c:v>
                      </c:pt>
                      <c:pt idx="98">
                        <c:v>0.88619999999999999</c:v>
                      </c:pt>
                      <c:pt idx="99">
                        <c:v>0.88590999999999998</c:v>
                      </c:pt>
                      <c:pt idx="100">
                        <c:v>0.85597000000000001</c:v>
                      </c:pt>
                      <c:pt idx="101">
                        <c:v>0.84943999999999997</c:v>
                      </c:pt>
                      <c:pt idx="102">
                        <c:v>0.85596000000000005</c:v>
                      </c:pt>
                      <c:pt idx="103">
                        <c:v>0.86251999999999995</c:v>
                      </c:pt>
                      <c:pt idx="104">
                        <c:v>0.85843999999999998</c:v>
                      </c:pt>
                      <c:pt idx="105">
                        <c:v>0.86043999999999998</c:v>
                      </c:pt>
                      <c:pt idx="106">
                        <c:v>0.86294000000000004</c:v>
                      </c:pt>
                      <c:pt idx="107">
                        <c:v>0.86767000000000005</c:v>
                      </c:pt>
                      <c:pt idx="108">
                        <c:v>0.86707999999999996</c:v>
                      </c:pt>
                      <c:pt idx="109">
                        <c:v>0.86985000000000001</c:v>
                      </c:pt>
                      <c:pt idx="110">
                        <c:v>0.85785</c:v>
                      </c:pt>
                      <c:pt idx="111">
                        <c:v>0.85451999999999995</c:v>
                      </c:pt>
                      <c:pt idx="112">
                        <c:v>0.87007000000000001</c:v>
                      </c:pt>
                      <c:pt idx="113">
                        <c:v>0.86646999999999996</c:v>
                      </c:pt>
                      <c:pt idx="114">
                        <c:v>0.86236000000000002</c:v>
                      </c:pt>
                      <c:pt idx="115">
                        <c:v>0.84421999999999997</c:v>
                      </c:pt>
                      <c:pt idx="116">
                        <c:v>0.86922999999999995</c:v>
                      </c:pt>
                      <c:pt idx="117">
                        <c:v>0.86843999999999999</c:v>
                      </c:pt>
                      <c:pt idx="118">
                        <c:v>0.86875000000000002</c:v>
                      </c:pt>
                      <c:pt idx="119">
                        <c:v>0.86368999999999996</c:v>
                      </c:pt>
                      <c:pt idx="120">
                        <c:v>0.87075000000000002</c:v>
                      </c:pt>
                      <c:pt idx="121">
                        <c:v>0.87138000000000004</c:v>
                      </c:pt>
                      <c:pt idx="122">
                        <c:v>0.86767000000000005</c:v>
                      </c:pt>
                      <c:pt idx="123">
                        <c:v>0.87666999999999995</c:v>
                      </c:pt>
                      <c:pt idx="124">
                        <c:v>0.87509000000000003</c:v>
                      </c:pt>
                      <c:pt idx="125">
                        <c:v>0.86578999999999995</c:v>
                      </c:pt>
                      <c:pt idx="126">
                        <c:v>0.87336000000000003</c:v>
                      </c:pt>
                      <c:pt idx="127">
                        <c:v>0.87761</c:v>
                      </c:pt>
                      <c:pt idx="128">
                        <c:v>0.87563999999999997</c:v>
                      </c:pt>
                      <c:pt idx="129">
                        <c:v>0.87268999999999997</c:v>
                      </c:pt>
                      <c:pt idx="130">
                        <c:v>0.87677000000000005</c:v>
                      </c:pt>
                      <c:pt idx="131">
                        <c:v>0.87383999999999995</c:v>
                      </c:pt>
                      <c:pt idx="132">
                        <c:v>0.87795999999999996</c:v>
                      </c:pt>
                      <c:pt idx="133">
                        <c:v>0.87726999999999999</c:v>
                      </c:pt>
                      <c:pt idx="134">
                        <c:v>0.87982000000000005</c:v>
                      </c:pt>
                      <c:pt idx="135">
                        <c:v>0.87697999999999998</c:v>
                      </c:pt>
                      <c:pt idx="136">
                        <c:v>0.87729000000000001</c:v>
                      </c:pt>
                      <c:pt idx="137">
                        <c:v>0.87653000000000003</c:v>
                      </c:pt>
                      <c:pt idx="138">
                        <c:v>0.88344</c:v>
                      </c:pt>
                      <c:pt idx="139">
                        <c:v>0.88432999999999995</c:v>
                      </c:pt>
                      <c:pt idx="140">
                        <c:v>0.88056999999999996</c:v>
                      </c:pt>
                      <c:pt idx="141">
                        <c:v>0.876</c:v>
                      </c:pt>
                      <c:pt idx="142">
                        <c:v>0.86016000000000004</c:v>
                      </c:pt>
                      <c:pt idx="143">
                        <c:v>0.88527</c:v>
                      </c:pt>
                      <c:pt idx="144">
                        <c:v>0.88068000000000002</c:v>
                      </c:pt>
                      <c:pt idx="145">
                        <c:v>0.87944999999999995</c:v>
                      </c:pt>
                      <c:pt idx="146">
                        <c:v>0.88431000000000004</c:v>
                      </c:pt>
                      <c:pt idx="147">
                        <c:v>0.88302000000000003</c:v>
                      </c:pt>
                      <c:pt idx="148">
                        <c:v>0.87617</c:v>
                      </c:pt>
                      <c:pt idx="149">
                        <c:v>0.88161999999999996</c:v>
                      </c:pt>
                      <c:pt idx="150">
                        <c:v>0.88578000000000001</c:v>
                      </c:pt>
                      <c:pt idx="151">
                        <c:v>0.88541999999999998</c:v>
                      </c:pt>
                      <c:pt idx="152">
                        <c:v>0.88619000000000003</c:v>
                      </c:pt>
                      <c:pt idx="153">
                        <c:v>0.88665000000000005</c:v>
                      </c:pt>
                      <c:pt idx="154">
                        <c:v>0.88800000000000001</c:v>
                      </c:pt>
                      <c:pt idx="155">
                        <c:v>0.88859999999999995</c:v>
                      </c:pt>
                      <c:pt idx="156">
                        <c:v>0.88788999999999996</c:v>
                      </c:pt>
                      <c:pt idx="157">
                        <c:v>0.88551999999999997</c:v>
                      </c:pt>
                      <c:pt idx="158">
                        <c:v>0.88527</c:v>
                      </c:pt>
                      <c:pt idx="159">
                        <c:v>0.88295999999999997</c:v>
                      </c:pt>
                      <c:pt idx="160">
                        <c:v>0.89137999999999995</c:v>
                      </c:pt>
                      <c:pt idx="161">
                        <c:v>0.88600999999999996</c:v>
                      </c:pt>
                      <c:pt idx="162">
                        <c:v>0.88061</c:v>
                      </c:pt>
                      <c:pt idx="163">
                        <c:v>0.89102000000000003</c:v>
                      </c:pt>
                      <c:pt idx="164">
                        <c:v>0.88502000000000003</c:v>
                      </c:pt>
                      <c:pt idx="165">
                        <c:v>0.88168000000000002</c:v>
                      </c:pt>
                      <c:pt idx="166">
                        <c:v>0.88766</c:v>
                      </c:pt>
                      <c:pt idx="167">
                        <c:v>0.88366999999999996</c:v>
                      </c:pt>
                      <c:pt idx="168">
                        <c:v>0.88778999999999997</c:v>
                      </c:pt>
                      <c:pt idx="169">
                        <c:v>0.88756999999999997</c:v>
                      </c:pt>
                      <c:pt idx="170">
                        <c:v>0.88666</c:v>
                      </c:pt>
                      <c:pt idx="171">
                        <c:v>0.88275000000000003</c:v>
                      </c:pt>
                      <c:pt idx="172">
                        <c:v>0.88863000000000003</c:v>
                      </c:pt>
                      <c:pt idx="173">
                        <c:v>0.88822000000000001</c:v>
                      </c:pt>
                      <c:pt idx="174">
                        <c:v>0.89212999999999998</c:v>
                      </c:pt>
                      <c:pt idx="175">
                        <c:v>0.88829999999999998</c:v>
                      </c:pt>
                      <c:pt idx="176">
                        <c:v>0.89256999999999997</c:v>
                      </c:pt>
                      <c:pt idx="177">
                        <c:v>0.89173999999999998</c:v>
                      </c:pt>
                      <c:pt idx="178">
                        <c:v>0.89041000000000003</c:v>
                      </c:pt>
                      <c:pt idx="179">
                        <c:v>0.89134999999999998</c:v>
                      </c:pt>
                      <c:pt idx="180">
                        <c:v>0.89019000000000004</c:v>
                      </c:pt>
                      <c:pt idx="181">
                        <c:v>0.89097999999999999</c:v>
                      </c:pt>
                      <c:pt idx="182">
                        <c:v>0.88597999999999999</c:v>
                      </c:pt>
                      <c:pt idx="183">
                        <c:v>0.89181999999999995</c:v>
                      </c:pt>
                      <c:pt idx="184">
                        <c:v>0.88895999999999997</c:v>
                      </c:pt>
                      <c:pt idx="185">
                        <c:v>0.89473999999999998</c:v>
                      </c:pt>
                      <c:pt idx="186">
                        <c:v>0.89342999999999995</c:v>
                      </c:pt>
                      <c:pt idx="187">
                        <c:v>0.89419999999999999</c:v>
                      </c:pt>
                      <c:pt idx="188">
                        <c:v>0.89571000000000001</c:v>
                      </c:pt>
                      <c:pt idx="189">
                        <c:v>0.89119999999999999</c:v>
                      </c:pt>
                      <c:pt idx="190">
                        <c:v>0.89139000000000002</c:v>
                      </c:pt>
                      <c:pt idx="191">
                        <c:v>0.89275000000000004</c:v>
                      </c:pt>
                      <c:pt idx="192">
                        <c:v>0.88507000000000002</c:v>
                      </c:pt>
                      <c:pt idx="193">
                        <c:v>0.89329000000000003</c:v>
                      </c:pt>
                      <c:pt idx="194">
                        <c:v>0.89373999999999998</c:v>
                      </c:pt>
                      <c:pt idx="195">
                        <c:v>0.89254999999999995</c:v>
                      </c:pt>
                      <c:pt idx="196">
                        <c:v>0.88512000000000002</c:v>
                      </c:pt>
                      <c:pt idx="197">
                        <c:v>0.89502999999999999</c:v>
                      </c:pt>
                      <c:pt idx="198">
                        <c:v>0.89283999999999997</c:v>
                      </c:pt>
                      <c:pt idx="199">
                        <c:v>0.89505999999999997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6BA8-4C6D-8F46-FB4335C2447D}"/>
                  </c:ext>
                </c:extLst>
              </c15:ser>
            </c15:filteredLineSeries>
            <c15:filteredLine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both!$K$1</c15:sqref>
                        </c15:formulaRef>
                      </c:ext>
                    </c:extLst>
                    <c:strCache>
                      <c:ptCount val="1"/>
                      <c:pt idx="0">
                        <c:v>metrics/precision(M)</c:v>
                      </c:pt>
                    </c:strCache>
                  </c:strRef>
                </c:tx>
                <c:spPr>
                  <a:ln w="28575" cap="rnd">
                    <a:solidFill>
                      <a:schemeClr val="accent2">
                        <a:lumMod val="8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both!$K$2:$K$201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0.68472999999999995</c:v>
                      </c:pt>
                      <c:pt idx="1">
                        <c:v>0.73351999999999995</c:v>
                      </c:pt>
                      <c:pt idx="2">
                        <c:v>0.74126000000000003</c:v>
                      </c:pt>
                      <c:pt idx="3">
                        <c:v>0.73262000000000005</c:v>
                      </c:pt>
                      <c:pt idx="4">
                        <c:v>0.76704000000000006</c:v>
                      </c:pt>
                      <c:pt idx="5">
                        <c:v>0.73712999999999995</c:v>
                      </c:pt>
                      <c:pt idx="6">
                        <c:v>0.79307000000000005</c:v>
                      </c:pt>
                      <c:pt idx="7">
                        <c:v>0.77849000000000002</c:v>
                      </c:pt>
                      <c:pt idx="8">
                        <c:v>0.78508</c:v>
                      </c:pt>
                      <c:pt idx="9">
                        <c:v>0.78481000000000001</c:v>
                      </c:pt>
                      <c:pt idx="10">
                        <c:v>0.76200999999999997</c:v>
                      </c:pt>
                      <c:pt idx="11">
                        <c:v>0.78998000000000002</c:v>
                      </c:pt>
                      <c:pt idx="12">
                        <c:v>0.80493000000000003</c:v>
                      </c:pt>
                      <c:pt idx="13">
                        <c:v>0.82084999999999997</c:v>
                      </c:pt>
                      <c:pt idx="14">
                        <c:v>0.81594999999999995</c:v>
                      </c:pt>
                      <c:pt idx="15">
                        <c:v>0.82050999999999996</c:v>
                      </c:pt>
                      <c:pt idx="16">
                        <c:v>0.80452000000000001</c:v>
                      </c:pt>
                      <c:pt idx="17">
                        <c:v>0.82808999999999999</c:v>
                      </c:pt>
                      <c:pt idx="18">
                        <c:v>0.76754</c:v>
                      </c:pt>
                      <c:pt idx="19">
                        <c:v>0.82001000000000002</c:v>
                      </c:pt>
                      <c:pt idx="20">
                        <c:v>0.82564000000000004</c:v>
                      </c:pt>
                      <c:pt idx="21">
                        <c:v>0.82264999999999999</c:v>
                      </c:pt>
                      <c:pt idx="22">
                        <c:v>0.82855000000000001</c:v>
                      </c:pt>
                      <c:pt idx="23">
                        <c:v>0.82116</c:v>
                      </c:pt>
                      <c:pt idx="24">
                        <c:v>0.83111000000000002</c:v>
                      </c:pt>
                      <c:pt idx="25">
                        <c:v>0.82998000000000005</c:v>
                      </c:pt>
                      <c:pt idx="26">
                        <c:v>0.83060999999999996</c:v>
                      </c:pt>
                      <c:pt idx="27">
                        <c:v>0.82989000000000002</c:v>
                      </c:pt>
                      <c:pt idx="28">
                        <c:v>0.79974000000000001</c:v>
                      </c:pt>
                      <c:pt idx="29">
                        <c:v>0.82094</c:v>
                      </c:pt>
                      <c:pt idx="30">
                        <c:v>0.82167000000000001</c:v>
                      </c:pt>
                      <c:pt idx="31">
                        <c:v>0.82694000000000001</c:v>
                      </c:pt>
                      <c:pt idx="32">
                        <c:v>0.81101999999999996</c:v>
                      </c:pt>
                      <c:pt idx="33">
                        <c:v>0.82040999999999997</c:v>
                      </c:pt>
                      <c:pt idx="34">
                        <c:v>0.83082999999999996</c:v>
                      </c:pt>
                      <c:pt idx="35">
                        <c:v>0.83747000000000005</c:v>
                      </c:pt>
                      <c:pt idx="36">
                        <c:v>0.84089000000000003</c:v>
                      </c:pt>
                      <c:pt idx="37">
                        <c:v>0.82347000000000004</c:v>
                      </c:pt>
                      <c:pt idx="38">
                        <c:v>0.84448000000000001</c:v>
                      </c:pt>
                      <c:pt idx="39">
                        <c:v>0.82967999999999997</c:v>
                      </c:pt>
                      <c:pt idx="40">
                        <c:v>0.83903000000000005</c:v>
                      </c:pt>
                      <c:pt idx="41">
                        <c:v>0.84735000000000005</c:v>
                      </c:pt>
                      <c:pt idx="42">
                        <c:v>0.84223999999999999</c:v>
                      </c:pt>
                      <c:pt idx="43">
                        <c:v>0.83819999999999995</c:v>
                      </c:pt>
                      <c:pt idx="44">
                        <c:v>0.83416000000000001</c:v>
                      </c:pt>
                      <c:pt idx="45">
                        <c:v>0.85129999999999995</c:v>
                      </c:pt>
                      <c:pt idx="46">
                        <c:v>0.82879000000000003</c:v>
                      </c:pt>
                      <c:pt idx="47">
                        <c:v>0.84594999999999998</c:v>
                      </c:pt>
                      <c:pt idx="48">
                        <c:v>0.83669000000000004</c:v>
                      </c:pt>
                      <c:pt idx="49">
                        <c:v>0.82931999999999995</c:v>
                      </c:pt>
                      <c:pt idx="50">
                        <c:v>0.84816000000000003</c:v>
                      </c:pt>
                      <c:pt idx="51">
                        <c:v>0.83086000000000004</c:v>
                      </c:pt>
                      <c:pt idx="52">
                        <c:v>0.84321000000000002</c:v>
                      </c:pt>
                      <c:pt idx="53">
                        <c:v>0.84767999999999999</c:v>
                      </c:pt>
                      <c:pt idx="54">
                        <c:v>0.83423000000000003</c:v>
                      </c:pt>
                      <c:pt idx="55">
                        <c:v>0.84662999999999999</c:v>
                      </c:pt>
                      <c:pt idx="56">
                        <c:v>0.85211999999999999</c:v>
                      </c:pt>
                      <c:pt idx="57">
                        <c:v>0.85080999999999996</c:v>
                      </c:pt>
                      <c:pt idx="58">
                        <c:v>0.85048000000000001</c:v>
                      </c:pt>
                      <c:pt idx="59">
                        <c:v>0.84701000000000004</c:v>
                      </c:pt>
                      <c:pt idx="60">
                        <c:v>0.83958999999999995</c:v>
                      </c:pt>
                      <c:pt idx="61">
                        <c:v>0.85562000000000005</c:v>
                      </c:pt>
                      <c:pt idx="62">
                        <c:v>0.85007999999999995</c:v>
                      </c:pt>
                      <c:pt idx="63">
                        <c:v>0.85806000000000004</c:v>
                      </c:pt>
                      <c:pt idx="64">
                        <c:v>0.85731999999999997</c:v>
                      </c:pt>
                      <c:pt idx="65">
                        <c:v>0.85638000000000003</c:v>
                      </c:pt>
                      <c:pt idx="66">
                        <c:v>0.85924999999999996</c:v>
                      </c:pt>
                      <c:pt idx="67">
                        <c:v>0.84480999999999995</c:v>
                      </c:pt>
                      <c:pt idx="68">
                        <c:v>0.86214000000000002</c:v>
                      </c:pt>
                      <c:pt idx="69">
                        <c:v>0.85306999999999999</c:v>
                      </c:pt>
                      <c:pt idx="70">
                        <c:v>0.85567000000000004</c:v>
                      </c:pt>
                      <c:pt idx="71">
                        <c:v>0.85687000000000002</c:v>
                      </c:pt>
                      <c:pt idx="72">
                        <c:v>0.86526000000000003</c:v>
                      </c:pt>
                      <c:pt idx="73">
                        <c:v>0.85524</c:v>
                      </c:pt>
                      <c:pt idx="74">
                        <c:v>0.85236999999999996</c:v>
                      </c:pt>
                      <c:pt idx="75">
                        <c:v>0.85714999999999997</c:v>
                      </c:pt>
                      <c:pt idx="76">
                        <c:v>0.86012</c:v>
                      </c:pt>
                      <c:pt idx="77">
                        <c:v>0.86416999999999999</c:v>
                      </c:pt>
                      <c:pt idx="78">
                        <c:v>0.86079000000000006</c:v>
                      </c:pt>
                      <c:pt idx="79">
                        <c:v>0.86424999999999996</c:v>
                      </c:pt>
                      <c:pt idx="80">
                        <c:v>0.86250000000000004</c:v>
                      </c:pt>
                      <c:pt idx="81">
                        <c:v>0.86251999999999995</c:v>
                      </c:pt>
                      <c:pt idx="82">
                        <c:v>0.86536999999999997</c:v>
                      </c:pt>
                      <c:pt idx="83">
                        <c:v>0.86194999999999999</c:v>
                      </c:pt>
                      <c:pt idx="84">
                        <c:v>0.86629999999999996</c:v>
                      </c:pt>
                      <c:pt idx="85">
                        <c:v>0.86209000000000002</c:v>
                      </c:pt>
                      <c:pt idx="86">
                        <c:v>0.85970999999999997</c:v>
                      </c:pt>
                      <c:pt idx="87">
                        <c:v>0.86456999999999995</c:v>
                      </c:pt>
                      <c:pt idx="88">
                        <c:v>0.86506000000000005</c:v>
                      </c:pt>
                      <c:pt idx="89">
                        <c:v>0.86297000000000001</c:v>
                      </c:pt>
                      <c:pt idx="90">
                        <c:v>0.85792999999999997</c:v>
                      </c:pt>
                      <c:pt idx="91">
                        <c:v>0.85990999999999995</c:v>
                      </c:pt>
                      <c:pt idx="92">
                        <c:v>0.86643000000000003</c:v>
                      </c:pt>
                      <c:pt idx="93">
                        <c:v>0.86016999999999999</c:v>
                      </c:pt>
                      <c:pt idx="94">
                        <c:v>0.86724999999999997</c:v>
                      </c:pt>
                      <c:pt idx="95">
                        <c:v>0.85875999999999997</c:v>
                      </c:pt>
                      <c:pt idx="96">
                        <c:v>0.86185</c:v>
                      </c:pt>
                      <c:pt idx="97">
                        <c:v>0.86209999999999998</c:v>
                      </c:pt>
                      <c:pt idx="98">
                        <c:v>0.86389000000000005</c:v>
                      </c:pt>
                      <c:pt idx="99">
                        <c:v>0.86456999999999995</c:v>
                      </c:pt>
                      <c:pt idx="100">
                        <c:v>0.82930000000000004</c:v>
                      </c:pt>
                      <c:pt idx="101">
                        <c:v>0.83030999999999999</c:v>
                      </c:pt>
                      <c:pt idx="102">
                        <c:v>0.83250999999999997</c:v>
                      </c:pt>
                      <c:pt idx="103">
                        <c:v>0.83911000000000002</c:v>
                      </c:pt>
                      <c:pt idx="104">
                        <c:v>0.83006999999999997</c:v>
                      </c:pt>
                      <c:pt idx="105">
                        <c:v>0.83687999999999996</c:v>
                      </c:pt>
                      <c:pt idx="106">
                        <c:v>0.84067999999999998</c:v>
                      </c:pt>
                      <c:pt idx="107">
                        <c:v>0.84865000000000002</c:v>
                      </c:pt>
                      <c:pt idx="108">
                        <c:v>0.85446999999999995</c:v>
                      </c:pt>
                      <c:pt idx="109">
                        <c:v>0.85296000000000005</c:v>
                      </c:pt>
                      <c:pt idx="110">
                        <c:v>0.84594999999999998</c:v>
                      </c:pt>
                      <c:pt idx="111">
                        <c:v>0.82054000000000005</c:v>
                      </c:pt>
                      <c:pt idx="112">
                        <c:v>0.84802999999999995</c:v>
                      </c:pt>
                      <c:pt idx="113">
                        <c:v>0.84643000000000002</c:v>
                      </c:pt>
                      <c:pt idx="114">
                        <c:v>0.84345000000000003</c:v>
                      </c:pt>
                      <c:pt idx="115">
                        <c:v>0.81872</c:v>
                      </c:pt>
                      <c:pt idx="116">
                        <c:v>0.85024999999999995</c:v>
                      </c:pt>
                      <c:pt idx="117">
                        <c:v>0.84180999999999995</c:v>
                      </c:pt>
                      <c:pt idx="118">
                        <c:v>0.84097999999999995</c:v>
                      </c:pt>
                      <c:pt idx="119">
                        <c:v>0.84045000000000003</c:v>
                      </c:pt>
                      <c:pt idx="120">
                        <c:v>0.85677999999999999</c:v>
                      </c:pt>
                      <c:pt idx="121">
                        <c:v>0.84755999999999998</c:v>
                      </c:pt>
                      <c:pt idx="122">
                        <c:v>0.85009000000000001</c:v>
                      </c:pt>
                      <c:pt idx="123">
                        <c:v>0.85536000000000001</c:v>
                      </c:pt>
                      <c:pt idx="124">
                        <c:v>0.85963999999999996</c:v>
                      </c:pt>
                      <c:pt idx="125">
                        <c:v>0.84353</c:v>
                      </c:pt>
                      <c:pt idx="126">
                        <c:v>0.86219999999999997</c:v>
                      </c:pt>
                      <c:pt idx="127">
                        <c:v>0.85897999999999997</c:v>
                      </c:pt>
                      <c:pt idx="128">
                        <c:v>0.85084000000000004</c:v>
                      </c:pt>
                      <c:pt idx="129">
                        <c:v>0.84718000000000004</c:v>
                      </c:pt>
                      <c:pt idx="130">
                        <c:v>0.85928000000000004</c:v>
                      </c:pt>
                      <c:pt idx="131">
                        <c:v>0.85036999999999996</c:v>
                      </c:pt>
                      <c:pt idx="132">
                        <c:v>0.85901000000000005</c:v>
                      </c:pt>
                      <c:pt idx="133">
                        <c:v>0.86202000000000001</c:v>
                      </c:pt>
                      <c:pt idx="134">
                        <c:v>0.86202000000000001</c:v>
                      </c:pt>
                      <c:pt idx="135">
                        <c:v>0.85445000000000004</c:v>
                      </c:pt>
                      <c:pt idx="136">
                        <c:v>0.85733000000000004</c:v>
                      </c:pt>
                      <c:pt idx="137">
                        <c:v>0.85482000000000002</c:v>
                      </c:pt>
                      <c:pt idx="138">
                        <c:v>0.86477000000000004</c:v>
                      </c:pt>
                      <c:pt idx="139">
                        <c:v>0.87129999999999996</c:v>
                      </c:pt>
                      <c:pt idx="140">
                        <c:v>0.85667000000000004</c:v>
                      </c:pt>
                      <c:pt idx="141">
                        <c:v>0.85899999999999999</c:v>
                      </c:pt>
                      <c:pt idx="142">
                        <c:v>0.82699</c:v>
                      </c:pt>
                      <c:pt idx="143">
                        <c:v>0.8619</c:v>
                      </c:pt>
                      <c:pt idx="144">
                        <c:v>0.86277999999999999</c:v>
                      </c:pt>
                      <c:pt idx="145">
                        <c:v>0.86521000000000003</c:v>
                      </c:pt>
                      <c:pt idx="146">
                        <c:v>0.86355000000000004</c:v>
                      </c:pt>
                      <c:pt idx="147">
                        <c:v>0.86946999999999997</c:v>
                      </c:pt>
                      <c:pt idx="148">
                        <c:v>0.85436999999999996</c:v>
                      </c:pt>
                      <c:pt idx="149">
                        <c:v>0.86085</c:v>
                      </c:pt>
                      <c:pt idx="150">
                        <c:v>0.86738999999999999</c:v>
                      </c:pt>
                      <c:pt idx="151">
                        <c:v>0.86731999999999998</c:v>
                      </c:pt>
                      <c:pt idx="152">
                        <c:v>0.86633000000000004</c:v>
                      </c:pt>
                      <c:pt idx="153">
                        <c:v>0.86753000000000002</c:v>
                      </c:pt>
                      <c:pt idx="154">
                        <c:v>0.86782999999999999</c:v>
                      </c:pt>
                      <c:pt idx="155">
                        <c:v>0.87046000000000001</c:v>
                      </c:pt>
                      <c:pt idx="156">
                        <c:v>0.87187000000000003</c:v>
                      </c:pt>
                      <c:pt idx="157">
                        <c:v>0.86568999999999996</c:v>
                      </c:pt>
                      <c:pt idx="158">
                        <c:v>0.86336000000000002</c:v>
                      </c:pt>
                      <c:pt idx="159">
                        <c:v>0.86609000000000003</c:v>
                      </c:pt>
                      <c:pt idx="160">
                        <c:v>0.87443000000000004</c:v>
                      </c:pt>
                      <c:pt idx="161">
                        <c:v>0.86626999999999998</c:v>
                      </c:pt>
                      <c:pt idx="162">
                        <c:v>0.85611000000000004</c:v>
                      </c:pt>
                      <c:pt idx="163">
                        <c:v>0.88226000000000004</c:v>
                      </c:pt>
                      <c:pt idx="164">
                        <c:v>0.86638999999999999</c:v>
                      </c:pt>
                      <c:pt idx="165">
                        <c:v>0.85994000000000004</c:v>
                      </c:pt>
                      <c:pt idx="166">
                        <c:v>0.87004000000000004</c:v>
                      </c:pt>
                      <c:pt idx="167">
                        <c:v>0.87275000000000003</c:v>
                      </c:pt>
                      <c:pt idx="168">
                        <c:v>0.87175999999999998</c:v>
                      </c:pt>
                      <c:pt idx="169">
                        <c:v>0.87370000000000003</c:v>
                      </c:pt>
                      <c:pt idx="170">
                        <c:v>0.86941000000000002</c:v>
                      </c:pt>
                      <c:pt idx="171">
                        <c:v>0.86212999999999995</c:v>
                      </c:pt>
                      <c:pt idx="172">
                        <c:v>0.87594000000000005</c:v>
                      </c:pt>
                      <c:pt idx="173">
                        <c:v>0.87024999999999997</c:v>
                      </c:pt>
                      <c:pt idx="174">
                        <c:v>0.87226999999999999</c:v>
                      </c:pt>
                      <c:pt idx="175">
                        <c:v>0.86704000000000003</c:v>
                      </c:pt>
                      <c:pt idx="176">
                        <c:v>0.87580999999999998</c:v>
                      </c:pt>
                      <c:pt idx="177">
                        <c:v>0.87512999999999996</c:v>
                      </c:pt>
                      <c:pt idx="178">
                        <c:v>0.87309999999999999</c:v>
                      </c:pt>
                      <c:pt idx="179">
                        <c:v>0.87200999999999995</c:v>
                      </c:pt>
                      <c:pt idx="180">
                        <c:v>0.87558000000000002</c:v>
                      </c:pt>
                      <c:pt idx="181">
                        <c:v>0.87358999999999998</c:v>
                      </c:pt>
                      <c:pt idx="182">
                        <c:v>0.87053999999999998</c:v>
                      </c:pt>
                      <c:pt idx="183">
                        <c:v>0.87334999999999996</c:v>
                      </c:pt>
                      <c:pt idx="184">
                        <c:v>0.86841000000000002</c:v>
                      </c:pt>
                      <c:pt idx="185">
                        <c:v>0.87709000000000004</c:v>
                      </c:pt>
                      <c:pt idx="186">
                        <c:v>0.87380000000000002</c:v>
                      </c:pt>
                      <c:pt idx="187">
                        <c:v>0.87478</c:v>
                      </c:pt>
                      <c:pt idx="188">
                        <c:v>0.88244999999999996</c:v>
                      </c:pt>
                      <c:pt idx="189">
                        <c:v>0.87214000000000003</c:v>
                      </c:pt>
                      <c:pt idx="190">
                        <c:v>0.87060999999999999</c:v>
                      </c:pt>
                      <c:pt idx="191">
                        <c:v>0.87758999999999998</c:v>
                      </c:pt>
                      <c:pt idx="192">
                        <c:v>0.86411000000000004</c:v>
                      </c:pt>
                      <c:pt idx="193">
                        <c:v>0.86826000000000003</c:v>
                      </c:pt>
                      <c:pt idx="194">
                        <c:v>0.87512999999999996</c:v>
                      </c:pt>
                      <c:pt idx="195">
                        <c:v>0.87705</c:v>
                      </c:pt>
                      <c:pt idx="196">
                        <c:v>0.86146999999999996</c:v>
                      </c:pt>
                      <c:pt idx="197">
                        <c:v>0.87617999999999996</c:v>
                      </c:pt>
                      <c:pt idx="198">
                        <c:v>0.87636999999999998</c:v>
                      </c:pt>
                      <c:pt idx="199">
                        <c:v>0.87470000000000003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6BA8-4C6D-8F46-FB4335C2447D}"/>
                  </c:ext>
                </c:extLst>
              </c15:ser>
            </c15:filteredLineSeries>
            <c15:filteredLine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both!$L$1</c15:sqref>
                        </c15:formulaRef>
                      </c:ext>
                    </c:extLst>
                    <c:strCache>
                      <c:ptCount val="1"/>
                      <c:pt idx="0">
                        <c:v>metrics/recall(M)</c:v>
                      </c:pt>
                    </c:strCache>
                  </c:strRef>
                </c:tx>
                <c:spPr>
                  <a:ln w="28575" cap="rnd">
                    <a:solidFill>
                      <a:schemeClr val="accent4">
                        <a:lumMod val="8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both!$L$2:$L$201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0.61760000000000004</c:v>
                      </c:pt>
                      <c:pt idx="1">
                        <c:v>0.68493999999999999</c:v>
                      </c:pt>
                      <c:pt idx="2">
                        <c:v>0.67949000000000004</c:v>
                      </c:pt>
                      <c:pt idx="3">
                        <c:v>0.69377999999999995</c:v>
                      </c:pt>
                      <c:pt idx="4">
                        <c:v>0.71535000000000004</c:v>
                      </c:pt>
                      <c:pt idx="5">
                        <c:v>0.69893000000000005</c:v>
                      </c:pt>
                      <c:pt idx="6">
                        <c:v>0.73185999999999996</c:v>
                      </c:pt>
                      <c:pt idx="7">
                        <c:v>0.70820000000000005</c:v>
                      </c:pt>
                      <c:pt idx="8">
                        <c:v>0.71445999999999998</c:v>
                      </c:pt>
                      <c:pt idx="9">
                        <c:v>0.73662000000000005</c:v>
                      </c:pt>
                      <c:pt idx="10">
                        <c:v>0.69735000000000003</c:v>
                      </c:pt>
                      <c:pt idx="11">
                        <c:v>0.73555000000000004</c:v>
                      </c:pt>
                      <c:pt idx="12">
                        <c:v>0.73360000000000003</c:v>
                      </c:pt>
                      <c:pt idx="13">
                        <c:v>0.75012000000000001</c:v>
                      </c:pt>
                      <c:pt idx="14">
                        <c:v>0.74568000000000001</c:v>
                      </c:pt>
                      <c:pt idx="15">
                        <c:v>0.74722</c:v>
                      </c:pt>
                      <c:pt idx="16">
                        <c:v>0.74534999999999996</c:v>
                      </c:pt>
                      <c:pt idx="17">
                        <c:v>0.75446000000000002</c:v>
                      </c:pt>
                      <c:pt idx="18">
                        <c:v>0.72101999999999999</c:v>
                      </c:pt>
                      <c:pt idx="19">
                        <c:v>0.75185999999999997</c:v>
                      </c:pt>
                      <c:pt idx="20">
                        <c:v>0.76380999999999999</c:v>
                      </c:pt>
                      <c:pt idx="21">
                        <c:v>0.75173000000000001</c:v>
                      </c:pt>
                      <c:pt idx="22">
                        <c:v>0.75892000000000004</c:v>
                      </c:pt>
                      <c:pt idx="23">
                        <c:v>0.76051999999999997</c:v>
                      </c:pt>
                      <c:pt idx="24">
                        <c:v>0.76329000000000002</c:v>
                      </c:pt>
                      <c:pt idx="25">
                        <c:v>0.77134999999999998</c:v>
                      </c:pt>
                      <c:pt idx="26">
                        <c:v>0.76902999999999999</c:v>
                      </c:pt>
                      <c:pt idx="27">
                        <c:v>0.75851999999999997</c:v>
                      </c:pt>
                      <c:pt idx="28">
                        <c:v>0.74736999999999998</c:v>
                      </c:pt>
                      <c:pt idx="29">
                        <c:v>0.76524999999999999</c:v>
                      </c:pt>
                      <c:pt idx="30">
                        <c:v>0.75951000000000002</c:v>
                      </c:pt>
                      <c:pt idx="31">
                        <c:v>0.77071000000000001</c:v>
                      </c:pt>
                      <c:pt idx="32">
                        <c:v>0.76287000000000005</c:v>
                      </c:pt>
                      <c:pt idx="33">
                        <c:v>0.75817000000000001</c:v>
                      </c:pt>
                      <c:pt idx="34">
                        <c:v>0.77922999999999998</c:v>
                      </c:pt>
                      <c:pt idx="35">
                        <c:v>0.77449999999999997</c:v>
                      </c:pt>
                      <c:pt idx="36">
                        <c:v>0.78200000000000003</c:v>
                      </c:pt>
                      <c:pt idx="37">
                        <c:v>0.78693999999999997</c:v>
                      </c:pt>
                      <c:pt idx="38">
                        <c:v>0.78054000000000001</c:v>
                      </c:pt>
                      <c:pt idx="39">
                        <c:v>0.77405999999999997</c:v>
                      </c:pt>
                      <c:pt idx="40">
                        <c:v>0.77286999999999995</c:v>
                      </c:pt>
                      <c:pt idx="41">
                        <c:v>0.78554000000000002</c:v>
                      </c:pt>
                      <c:pt idx="42">
                        <c:v>0.76941999999999999</c:v>
                      </c:pt>
                      <c:pt idx="43">
                        <c:v>0.78612000000000004</c:v>
                      </c:pt>
                      <c:pt idx="44">
                        <c:v>0.78246000000000004</c:v>
                      </c:pt>
                      <c:pt idx="45">
                        <c:v>0.77986999999999995</c:v>
                      </c:pt>
                      <c:pt idx="46">
                        <c:v>0.77578000000000003</c:v>
                      </c:pt>
                      <c:pt idx="47">
                        <c:v>0.78932000000000002</c:v>
                      </c:pt>
                      <c:pt idx="48">
                        <c:v>0.7843</c:v>
                      </c:pt>
                      <c:pt idx="49">
                        <c:v>0.78444999999999998</c:v>
                      </c:pt>
                      <c:pt idx="50">
                        <c:v>0.78925000000000001</c:v>
                      </c:pt>
                      <c:pt idx="51">
                        <c:v>0.78576000000000001</c:v>
                      </c:pt>
                      <c:pt idx="52">
                        <c:v>0.79615999999999998</c:v>
                      </c:pt>
                      <c:pt idx="53">
                        <c:v>0.79007000000000005</c:v>
                      </c:pt>
                      <c:pt idx="54">
                        <c:v>0.78496999999999995</c:v>
                      </c:pt>
                      <c:pt idx="55">
                        <c:v>0.7903</c:v>
                      </c:pt>
                      <c:pt idx="56">
                        <c:v>0.78852</c:v>
                      </c:pt>
                      <c:pt idx="57">
                        <c:v>0.79220999999999997</c:v>
                      </c:pt>
                      <c:pt idx="58">
                        <c:v>0.79552</c:v>
                      </c:pt>
                      <c:pt idx="59">
                        <c:v>0.79349000000000003</c:v>
                      </c:pt>
                      <c:pt idx="60">
                        <c:v>0.78083999999999998</c:v>
                      </c:pt>
                      <c:pt idx="61">
                        <c:v>0.79681999999999997</c:v>
                      </c:pt>
                      <c:pt idx="62">
                        <c:v>0.79783000000000004</c:v>
                      </c:pt>
                      <c:pt idx="63">
                        <c:v>0.79679</c:v>
                      </c:pt>
                      <c:pt idx="64">
                        <c:v>0.79442999999999997</c:v>
                      </c:pt>
                      <c:pt idx="65">
                        <c:v>0.80010999999999999</c:v>
                      </c:pt>
                      <c:pt idx="66">
                        <c:v>0.79679999999999995</c:v>
                      </c:pt>
                      <c:pt idx="67">
                        <c:v>0.79447999999999996</c:v>
                      </c:pt>
                      <c:pt idx="68">
                        <c:v>0.79523999999999995</c:v>
                      </c:pt>
                      <c:pt idx="69">
                        <c:v>0.79893999999999998</c:v>
                      </c:pt>
                      <c:pt idx="70">
                        <c:v>0.79722000000000004</c:v>
                      </c:pt>
                      <c:pt idx="71">
                        <c:v>0.79262999999999995</c:v>
                      </c:pt>
                      <c:pt idx="72">
                        <c:v>0.80030999999999997</c:v>
                      </c:pt>
                      <c:pt idx="73">
                        <c:v>0.80093000000000003</c:v>
                      </c:pt>
                      <c:pt idx="74">
                        <c:v>0.79668000000000005</c:v>
                      </c:pt>
                      <c:pt idx="75">
                        <c:v>0.79518</c:v>
                      </c:pt>
                      <c:pt idx="76">
                        <c:v>0.80317000000000005</c:v>
                      </c:pt>
                      <c:pt idx="77">
                        <c:v>0.80012000000000005</c:v>
                      </c:pt>
                      <c:pt idx="78">
                        <c:v>0.80230999999999997</c:v>
                      </c:pt>
                      <c:pt idx="79">
                        <c:v>0.80035999999999996</c:v>
                      </c:pt>
                      <c:pt idx="80">
                        <c:v>0.80259999999999998</c:v>
                      </c:pt>
                      <c:pt idx="81">
                        <c:v>0.80108000000000001</c:v>
                      </c:pt>
                      <c:pt idx="82">
                        <c:v>0.80150999999999994</c:v>
                      </c:pt>
                      <c:pt idx="83">
                        <c:v>0.80301999999999996</c:v>
                      </c:pt>
                      <c:pt idx="84">
                        <c:v>0.79849999999999999</c:v>
                      </c:pt>
                      <c:pt idx="85">
                        <c:v>0.80362</c:v>
                      </c:pt>
                      <c:pt idx="86">
                        <c:v>0.80457000000000001</c:v>
                      </c:pt>
                      <c:pt idx="87">
                        <c:v>0.80520000000000003</c:v>
                      </c:pt>
                      <c:pt idx="88">
                        <c:v>0.80676000000000003</c:v>
                      </c:pt>
                      <c:pt idx="89">
                        <c:v>0.80213999999999996</c:v>
                      </c:pt>
                      <c:pt idx="90">
                        <c:v>0.80596999999999996</c:v>
                      </c:pt>
                      <c:pt idx="91">
                        <c:v>0.79688000000000003</c:v>
                      </c:pt>
                      <c:pt idx="92">
                        <c:v>0.79813999999999996</c:v>
                      </c:pt>
                      <c:pt idx="93">
                        <c:v>0.80464999999999998</c:v>
                      </c:pt>
                      <c:pt idx="94">
                        <c:v>0.80134000000000005</c:v>
                      </c:pt>
                      <c:pt idx="95">
                        <c:v>0.80878000000000005</c:v>
                      </c:pt>
                      <c:pt idx="96">
                        <c:v>0.80613000000000001</c:v>
                      </c:pt>
                      <c:pt idx="97">
                        <c:v>0.80671000000000004</c:v>
                      </c:pt>
                      <c:pt idx="98">
                        <c:v>0.80750999999999995</c:v>
                      </c:pt>
                      <c:pt idx="99">
                        <c:v>0.80645</c:v>
                      </c:pt>
                      <c:pt idx="100">
                        <c:v>0.77522000000000002</c:v>
                      </c:pt>
                      <c:pt idx="101">
                        <c:v>0.77383000000000002</c:v>
                      </c:pt>
                      <c:pt idx="102">
                        <c:v>0.77922000000000002</c:v>
                      </c:pt>
                      <c:pt idx="103">
                        <c:v>0.78503999999999996</c:v>
                      </c:pt>
                      <c:pt idx="104">
                        <c:v>0.78127999999999997</c:v>
                      </c:pt>
                      <c:pt idx="105">
                        <c:v>0.78327999999999998</c:v>
                      </c:pt>
                      <c:pt idx="106">
                        <c:v>0.77990999999999999</c:v>
                      </c:pt>
                      <c:pt idx="107">
                        <c:v>0.78463000000000005</c:v>
                      </c:pt>
                      <c:pt idx="108">
                        <c:v>0.77956999999999999</c:v>
                      </c:pt>
                      <c:pt idx="109">
                        <c:v>0.78022000000000002</c:v>
                      </c:pt>
                      <c:pt idx="110">
                        <c:v>0.77620999999999996</c:v>
                      </c:pt>
                      <c:pt idx="111">
                        <c:v>0.76946000000000003</c:v>
                      </c:pt>
                      <c:pt idx="112">
                        <c:v>0.78685000000000005</c:v>
                      </c:pt>
                      <c:pt idx="113">
                        <c:v>0.78166000000000002</c:v>
                      </c:pt>
                      <c:pt idx="114">
                        <c:v>0.78298000000000001</c:v>
                      </c:pt>
                      <c:pt idx="115">
                        <c:v>0.77027000000000001</c:v>
                      </c:pt>
                      <c:pt idx="116">
                        <c:v>0.78886999999999996</c:v>
                      </c:pt>
                      <c:pt idx="117">
                        <c:v>0.78420999999999996</c:v>
                      </c:pt>
                      <c:pt idx="118">
                        <c:v>0.78603999999999996</c:v>
                      </c:pt>
                      <c:pt idx="119">
                        <c:v>0.78029999999999999</c:v>
                      </c:pt>
                      <c:pt idx="120">
                        <c:v>0.78827000000000003</c:v>
                      </c:pt>
                      <c:pt idx="121">
                        <c:v>0.79151000000000005</c:v>
                      </c:pt>
                      <c:pt idx="122">
                        <c:v>0.78868000000000005</c:v>
                      </c:pt>
                      <c:pt idx="123">
                        <c:v>0.79398000000000002</c:v>
                      </c:pt>
                      <c:pt idx="124">
                        <c:v>0.79407000000000005</c:v>
                      </c:pt>
                      <c:pt idx="125">
                        <c:v>0.78764000000000001</c:v>
                      </c:pt>
                      <c:pt idx="126">
                        <c:v>0.79205000000000003</c:v>
                      </c:pt>
                      <c:pt idx="127">
                        <c:v>0.79534000000000005</c:v>
                      </c:pt>
                      <c:pt idx="128">
                        <c:v>0.79847999999999997</c:v>
                      </c:pt>
                      <c:pt idx="129">
                        <c:v>0.79535</c:v>
                      </c:pt>
                      <c:pt idx="130">
                        <c:v>0.79754000000000003</c:v>
                      </c:pt>
                      <c:pt idx="131">
                        <c:v>0.79342999999999997</c:v>
                      </c:pt>
                      <c:pt idx="132">
                        <c:v>0.79888000000000003</c:v>
                      </c:pt>
                      <c:pt idx="133">
                        <c:v>0.7964</c:v>
                      </c:pt>
                      <c:pt idx="134">
                        <c:v>0.79832999999999998</c:v>
                      </c:pt>
                      <c:pt idx="135">
                        <c:v>0.79349000000000003</c:v>
                      </c:pt>
                      <c:pt idx="136">
                        <c:v>0.79693000000000003</c:v>
                      </c:pt>
                      <c:pt idx="137">
                        <c:v>0.79457</c:v>
                      </c:pt>
                      <c:pt idx="138">
                        <c:v>0.80161000000000004</c:v>
                      </c:pt>
                      <c:pt idx="139">
                        <c:v>0.80127000000000004</c:v>
                      </c:pt>
                      <c:pt idx="140">
                        <c:v>0.80093000000000003</c:v>
                      </c:pt>
                      <c:pt idx="141">
                        <c:v>0.79415999999999998</c:v>
                      </c:pt>
                      <c:pt idx="142">
                        <c:v>0.78517000000000003</c:v>
                      </c:pt>
                      <c:pt idx="143">
                        <c:v>0.80874999999999997</c:v>
                      </c:pt>
                      <c:pt idx="144">
                        <c:v>0.79974000000000001</c:v>
                      </c:pt>
                      <c:pt idx="145">
                        <c:v>0.79840999999999995</c:v>
                      </c:pt>
                      <c:pt idx="146">
                        <c:v>0.80347999999999997</c:v>
                      </c:pt>
                      <c:pt idx="147">
                        <c:v>0.80125999999999997</c:v>
                      </c:pt>
                      <c:pt idx="148">
                        <c:v>0.80206999999999995</c:v>
                      </c:pt>
                      <c:pt idx="149">
                        <c:v>0.80391999999999997</c:v>
                      </c:pt>
                      <c:pt idx="150">
                        <c:v>0.80647000000000002</c:v>
                      </c:pt>
                      <c:pt idx="151">
                        <c:v>0.80376000000000003</c:v>
                      </c:pt>
                      <c:pt idx="152">
                        <c:v>0.80810999999999999</c:v>
                      </c:pt>
                      <c:pt idx="153">
                        <c:v>0.80589</c:v>
                      </c:pt>
                      <c:pt idx="154">
                        <c:v>0.80691999999999997</c:v>
                      </c:pt>
                      <c:pt idx="155">
                        <c:v>0.80930000000000002</c:v>
                      </c:pt>
                      <c:pt idx="156">
                        <c:v>0.81059000000000003</c:v>
                      </c:pt>
                      <c:pt idx="157">
                        <c:v>0.80794999999999995</c:v>
                      </c:pt>
                      <c:pt idx="158">
                        <c:v>0.80696000000000001</c:v>
                      </c:pt>
                      <c:pt idx="159">
                        <c:v>0.80542000000000002</c:v>
                      </c:pt>
                      <c:pt idx="160">
                        <c:v>0.80911</c:v>
                      </c:pt>
                      <c:pt idx="161">
                        <c:v>0.80932999999999999</c:v>
                      </c:pt>
                      <c:pt idx="162">
                        <c:v>0.80298999999999998</c:v>
                      </c:pt>
                      <c:pt idx="163">
                        <c:v>0.80918000000000001</c:v>
                      </c:pt>
                      <c:pt idx="164">
                        <c:v>0.80684</c:v>
                      </c:pt>
                      <c:pt idx="165">
                        <c:v>0.80523999999999996</c:v>
                      </c:pt>
                      <c:pt idx="166">
                        <c:v>0.81108000000000002</c:v>
                      </c:pt>
                      <c:pt idx="167">
                        <c:v>0.80132000000000003</c:v>
                      </c:pt>
                      <c:pt idx="168">
                        <c:v>0.80962000000000001</c:v>
                      </c:pt>
                      <c:pt idx="169">
                        <c:v>0.80872999999999995</c:v>
                      </c:pt>
                      <c:pt idx="170">
                        <c:v>0.80786999999999998</c:v>
                      </c:pt>
                      <c:pt idx="171">
                        <c:v>0.80293999999999999</c:v>
                      </c:pt>
                      <c:pt idx="172">
                        <c:v>0.80554999999999999</c:v>
                      </c:pt>
                      <c:pt idx="173">
                        <c:v>0.80991000000000002</c:v>
                      </c:pt>
                      <c:pt idx="174">
                        <c:v>0.81501000000000001</c:v>
                      </c:pt>
                      <c:pt idx="175">
                        <c:v>0.81169000000000002</c:v>
                      </c:pt>
                      <c:pt idx="176">
                        <c:v>0.81325000000000003</c:v>
                      </c:pt>
                      <c:pt idx="177">
                        <c:v>0.81267999999999996</c:v>
                      </c:pt>
                      <c:pt idx="178">
                        <c:v>0.81196999999999997</c:v>
                      </c:pt>
                      <c:pt idx="179">
                        <c:v>0.81176000000000004</c:v>
                      </c:pt>
                      <c:pt idx="180">
                        <c:v>0.81284999999999996</c:v>
                      </c:pt>
                      <c:pt idx="181">
                        <c:v>0.81698999999999999</c:v>
                      </c:pt>
                      <c:pt idx="182">
                        <c:v>0.80566000000000004</c:v>
                      </c:pt>
                      <c:pt idx="183">
                        <c:v>0.81474000000000002</c:v>
                      </c:pt>
                      <c:pt idx="184">
                        <c:v>0.81216999999999995</c:v>
                      </c:pt>
                      <c:pt idx="185">
                        <c:v>0.81769999999999998</c:v>
                      </c:pt>
                      <c:pt idx="186">
                        <c:v>0.81964999999999999</c:v>
                      </c:pt>
                      <c:pt idx="187">
                        <c:v>0.81879000000000002</c:v>
                      </c:pt>
                      <c:pt idx="188">
                        <c:v>0.81583000000000006</c:v>
                      </c:pt>
                      <c:pt idx="189">
                        <c:v>0.81596999999999997</c:v>
                      </c:pt>
                      <c:pt idx="190">
                        <c:v>0.81730999999999998</c:v>
                      </c:pt>
                      <c:pt idx="191">
                        <c:v>0.81403000000000003</c:v>
                      </c:pt>
                      <c:pt idx="192">
                        <c:v>0.80820999999999998</c:v>
                      </c:pt>
                      <c:pt idx="193">
                        <c:v>0.82116999999999996</c:v>
                      </c:pt>
                      <c:pt idx="194">
                        <c:v>0.81679999999999997</c:v>
                      </c:pt>
                      <c:pt idx="195">
                        <c:v>0.81391000000000002</c:v>
                      </c:pt>
                      <c:pt idx="196">
                        <c:v>0.81035000000000001</c:v>
                      </c:pt>
                      <c:pt idx="197">
                        <c:v>0.81911999999999996</c:v>
                      </c:pt>
                      <c:pt idx="198">
                        <c:v>0.81471000000000005</c:v>
                      </c:pt>
                      <c:pt idx="199">
                        <c:v>0.82025999999999999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6BA8-4C6D-8F46-FB4335C2447D}"/>
                  </c:ext>
                </c:extLst>
              </c15:ser>
            </c15:filteredLineSeries>
            <c15:filteredLine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both!$M$1</c15:sqref>
                        </c15:formulaRef>
                      </c:ext>
                    </c:extLst>
                    <c:strCache>
                      <c:ptCount val="1"/>
                      <c:pt idx="0">
                        <c:v>metrics/mAP50(M)</c:v>
                      </c:pt>
                    </c:strCache>
                  </c:strRef>
                </c:tx>
                <c:spPr>
                  <a:ln w="28575" cap="rnd">
                    <a:solidFill>
                      <a:schemeClr val="accent6">
                        <a:lumMod val="8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both!$M$2:$M$201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0.64661999999999997</c:v>
                      </c:pt>
                      <c:pt idx="1">
                        <c:v>0.72089000000000003</c:v>
                      </c:pt>
                      <c:pt idx="2">
                        <c:v>0.73307999999999995</c:v>
                      </c:pt>
                      <c:pt idx="3">
                        <c:v>0.74107000000000001</c:v>
                      </c:pt>
                      <c:pt idx="4">
                        <c:v>0.76254</c:v>
                      </c:pt>
                      <c:pt idx="5">
                        <c:v>0.73736000000000002</c:v>
                      </c:pt>
                      <c:pt idx="6">
                        <c:v>0.80230000000000001</c:v>
                      </c:pt>
                      <c:pt idx="7">
                        <c:v>0.77186999999999995</c:v>
                      </c:pt>
                      <c:pt idx="8">
                        <c:v>0.78422999999999998</c:v>
                      </c:pt>
                      <c:pt idx="9">
                        <c:v>0.80623999999999996</c:v>
                      </c:pt>
                      <c:pt idx="10">
                        <c:v>0.76861999999999997</c:v>
                      </c:pt>
                      <c:pt idx="11">
                        <c:v>0.80747999999999998</c:v>
                      </c:pt>
                      <c:pt idx="12">
                        <c:v>0.80930000000000002</c:v>
                      </c:pt>
                      <c:pt idx="13">
                        <c:v>0.82725000000000004</c:v>
                      </c:pt>
                      <c:pt idx="14">
                        <c:v>0.81969000000000003</c:v>
                      </c:pt>
                      <c:pt idx="15">
                        <c:v>0.82262000000000002</c:v>
                      </c:pt>
                      <c:pt idx="16">
                        <c:v>0.82206000000000001</c:v>
                      </c:pt>
                      <c:pt idx="17">
                        <c:v>0.83482000000000001</c:v>
                      </c:pt>
                      <c:pt idx="18">
                        <c:v>0.77815000000000001</c:v>
                      </c:pt>
                      <c:pt idx="19">
                        <c:v>0.82643999999999995</c:v>
                      </c:pt>
                      <c:pt idx="20">
                        <c:v>0.84502999999999995</c:v>
                      </c:pt>
                      <c:pt idx="21">
                        <c:v>0.82979999999999998</c:v>
                      </c:pt>
                      <c:pt idx="22">
                        <c:v>0.83838000000000001</c:v>
                      </c:pt>
                      <c:pt idx="23">
                        <c:v>0.83352999999999999</c:v>
                      </c:pt>
                      <c:pt idx="24">
                        <c:v>0.84265999999999996</c:v>
                      </c:pt>
                      <c:pt idx="25">
                        <c:v>0.84443000000000001</c:v>
                      </c:pt>
                      <c:pt idx="26">
                        <c:v>0.84299000000000002</c:v>
                      </c:pt>
                      <c:pt idx="27">
                        <c:v>0.83958999999999995</c:v>
                      </c:pt>
                      <c:pt idx="28">
                        <c:v>0.80891999999999997</c:v>
                      </c:pt>
                      <c:pt idx="29">
                        <c:v>0.83769000000000005</c:v>
                      </c:pt>
                      <c:pt idx="30">
                        <c:v>0.83004</c:v>
                      </c:pt>
                      <c:pt idx="31">
                        <c:v>0.84333999999999998</c:v>
                      </c:pt>
                      <c:pt idx="32">
                        <c:v>0.82967000000000002</c:v>
                      </c:pt>
                      <c:pt idx="33">
                        <c:v>0.83377999999999997</c:v>
                      </c:pt>
                      <c:pt idx="34">
                        <c:v>0.84889000000000003</c:v>
                      </c:pt>
                      <c:pt idx="35">
                        <c:v>0.84931000000000001</c:v>
                      </c:pt>
                      <c:pt idx="36">
                        <c:v>0.85502</c:v>
                      </c:pt>
                      <c:pt idx="37">
                        <c:v>0.85448999999999997</c:v>
                      </c:pt>
                      <c:pt idx="38">
                        <c:v>0.85426000000000002</c:v>
                      </c:pt>
                      <c:pt idx="39">
                        <c:v>0.84630000000000005</c:v>
                      </c:pt>
                      <c:pt idx="40">
                        <c:v>0.84984000000000004</c:v>
                      </c:pt>
                      <c:pt idx="41">
                        <c:v>0.85934999999999995</c:v>
                      </c:pt>
                      <c:pt idx="42">
                        <c:v>0.84857000000000005</c:v>
                      </c:pt>
                      <c:pt idx="43">
                        <c:v>0.85907</c:v>
                      </c:pt>
                      <c:pt idx="44">
                        <c:v>0.85509000000000002</c:v>
                      </c:pt>
                      <c:pt idx="45">
                        <c:v>0.85929</c:v>
                      </c:pt>
                      <c:pt idx="46">
                        <c:v>0.85172000000000003</c:v>
                      </c:pt>
                      <c:pt idx="47">
                        <c:v>0.86033999999999999</c:v>
                      </c:pt>
                      <c:pt idx="48">
                        <c:v>0.85190999999999995</c:v>
                      </c:pt>
                      <c:pt idx="49">
                        <c:v>0.84946999999999995</c:v>
                      </c:pt>
                      <c:pt idx="50">
                        <c:v>0.86129999999999995</c:v>
                      </c:pt>
                      <c:pt idx="51">
                        <c:v>0.85272999999999999</c:v>
                      </c:pt>
                      <c:pt idx="52">
                        <c:v>0.86394000000000004</c:v>
                      </c:pt>
                      <c:pt idx="53">
                        <c:v>0.86255000000000004</c:v>
                      </c:pt>
                      <c:pt idx="54">
                        <c:v>0.85367999999999999</c:v>
                      </c:pt>
                      <c:pt idx="55">
                        <c:v>0.86234</c:v>
                      </c:pt>
                      <c:pt idx="56">
                        <c:v>0.86280999999999997</c:v>
                      </c:pt>
                      <c:pt idx="57">
                        <c:v>0.86192000000000002</c:v>
                      </c:pt>
                      <c:pt idx="58">
                        <c:v>0.86634</c:v>
                      </c:pt>
                      <c:pt idx="59">
                        <c:v>0.86555000000000004</c:v>
                      </c:pt>
                      <c:pt idx="60">
                        <c:v>0.85416999999999998</c:v>
                      </c:pt>
                      <c:pt idx="61">
                        <c:v>0.86633000000000004</c:v>
                      </c:pt>
                      <c:pt idx="62">
                        <c:v>0.86489000000000005</c:v>
                      </c:pt>
                      <c:pt idx="63">
                        <c:v>0.86951999999999996</c:v>
                      </c:pt>
                      <c:pt idx="64">
                        <c:v>0.86602000000000001</c:v>
                      </c:pt>
                      <c:pt idx="65">
                        <c:v>0.86699000000000004</c:v>
                      </c:pt>
                      <c:pt idx="66">
                        <c:v>0.8679</c:v>
                      </c:pt>
                      <c:pt idx="67">
                        <c:v>0.86414000000000002</c:v>
                      </c:pt>
                      <c:pt idx="68">
                        <c:v>0.86931999999999998</c:v>
                      </c:pt>
                      <c:pt idx="69">
                        <c:v>0.86717</c:v>
                      </c:pt>
                      <c:pt idx="70">
                        <c:v>0.86619999999999997</c:v>
                      </c:pt>
                      <c:pt idx="71">
                        <c:v>0.86495999999999995</c:v>
                      </c:pt>
                      <c:pt idx="72">
                        <c:v>0.87092000000000003</c:v>
                      </c:pt>
                      <c:pt idx="73">
                        <c:v>0.86799999999999999</c:v>
                      </c:pt>
                      <c:pt idx="74">
                        <c:v>0.86602999999999997</c:v>
                      </c:pt>
                      <c:pt idx="75">
                        <c:v>0.86651999999999996</c:v>
                      </c:pt>
                      <c:pt idx="76">
                        <c:v>0.87063000000000001</c:v>
                      </c:pt>
                      <c:pt idx="77">
                        <c:v>0.87197999999999998</c:v>
                      </c:pt>
                      <c:pt idx="78">
                        <c:v>0.86990999999999996</c:v>
                      </c:pt>
                      <c:pt idx="79">
                        <c:v>0.87139999999999995</c:v>
                      </c:pt>
                      <c:pt idx="80">
                        <c:v>0.87063000000000001</c:v>
                      </c:pt>
                      <c:pt idx="81">
                        <c:v>0.87033000000000005</c:v>
                      </c:pt>
                      <c:pt idx="82">
                        <c:v>0.87160000000000004</c:v>
                      </c:pt>
                      <c:pt idx="83">
                        <c:v>0.87289000000000005</c:v>
                      </c:pt>
                      <c:pt idx="84">
                        <c:v>0.86970999999999998</c:v>
                      </c:pt>
                      <c:pt idx="85">
                        <c:v>0.87153000000000003</c:v>
                      </c:pt>
                      <c:pt idx="86">
                        <c:v>0.87263999999999997</c:v>
                      </c:pt>
                      <c:pt idx="87">
                        <c:v>0.872</c:v>
                      </c:pt>
                      <c:pt idx="88">
                        <c:v>0.87309999999999999</c:v>
                      </c:pt>
                      <c:pt idx="89">
                        <c:v>0.87009999999999998</c:v>
                      </c:pt>
                      <c:pt idx="90">
                        <c:v>0.87136000000000002</c:v>
                      </c:pt>
                      <c:pt idx="91">
                        <c:v>0.86787000000000003</c:v>
                      </c:pt>
                      <c:pt idx="92">
                        <c:v>0.87231999999999998</c:v>
                      </c:pt>
                      <c:pt idx="93">
                        <c:v>0.87114000000000003</c:v>
                      </c:pt>
                      <c:pt idx="94">
                        <c:v>0.87341999999999997</c:v>
                      </c:pt>
                      <c:pt idx="95">
                        <c:v>0.872</c:v>
                      </c:pt>
                      <c:pt idx="96">
                        <c:v>0.87226999999999999</c:v>
                      </c:pt>
                      <c:pt idx="97">
                        <c:v>0.87190000000000001</c:v>
                      </c:pt>
                      <c:pt idx="98">
                        <c:v>0.87314999999999998</c:v>
                      </c:pt>
                      <c:pt idx="99">
                        <c:v>0.87190999999999996</c:v>
                      </c:pt>
                      <c:pt idx="100">
                        <c:v>0.85133999999999999</c:v>
                      </c:pt>
                      <c:pt idx="101">
                        <c:v>0.84213000000000005</c:v>
                      </c:pt>
                      <c:pt idx="102">
                        <c:v>0.84782000000000002</c:v>
                      </c:pt>
                      <c:pt idx="103">
                        <c:v>0.85363999999999995</c:v>
                      </c:pt>
                      <c:pt idx="104">
                        <c:v>0.85253999999999996</c:v>
                      </c:pt>
                      <c:pt idx="105">
                        <c:v>0.85280999999999996</c:v>
                      </c:pt>
                      <c:pt idx="106">
                        <c:v>0.85718000000000005</c:v>
                      </c:pt>
                      <c:pt idx="107">
                        <c:v>0.86277999999999999</c:v>
                      </c:pt>
                      <c:pt idx="108">
                        <c:v>0.85831999999999997</c:v>
                      </c:pt>
                      <c:pt idx="109">
                        <c:v>0.86412999999999995</c:v>
                      </c:pt>
                      <c:pt idx="110">
                        <c:v>0.85157000000000005</c:v>
                      </c:pt>
                      <c:pt idx="111">
                        <c:v>0.84792999999999996</c:v>
                      </c:pt>
                      <c:pt idx="112">
                        <c:v>0.85987999999999998</c:v>
                      </c:pt>
                      <c:pt idx="113">
                        <c:v>0.86002000000000001</c:v>
                      </c:pt>
                      <c:pt idx="114">
                        <c:v>0.85711999999999999</c:v>
                      </c:pt>
                      <c:pt idx="115">
                        <c:v>0.83886000000000005</c:v>
                      </c:pt>
                      <c:pt idx="116">
                        <c:v>0.86353000000000002</c:v>
                      </c:pt>
                      <c:pt idx="117">
                        <c:v>0.86060000000000003</c:v>
                      </c:pt>
                      <c:pt idx="118">
                        <c:v>0.86104999999999998</c:v>
                      </c:pt>
                      <c:pt idx="119">
                        <c:v>0.85641</c:v>
                      </c:pt>
                      <c:pt idx="120">
                        <c:v>0.86287000000000003</c:v>
                      </c:pt>
                      <c:pt idx="121">
                        <c:v>0.86631000000000002</c:v>
                      </c:pt>
                      <c:pt idx="122">
                        <c:v>0.86155000000000004</c:v>
                      </c:pt>
                      <c:pt idx="123">
                        <c:v>0.86922999999999995</c:v>
                      </c:pt>
                      <c:pt idx="124">
                        <c:v>0.86773999999999996</c:v>
                      </c:pt>
                      <c:pt idx="125">
                        <c:v>0.86085999999999996</c:v>
                      </c:pt>
                      <c:pt idx="126">
                        <c:v>0.86731999999999998</c:v>
                      </c:pt>
                      <c:pt idx="127">
                        <c:v>0.87075000000000002</c:v>
                      </c:pt>
                      <c:pt idx="128">
                        <c:v>0.86939999999999995</c:v>
                      </c:pt>
                      <c:pt idx="129">
                        <c:v>0.86780999999999997</c:v>
                      </c:pt>
                      <c:pt idx="130">
                        <c:v>0.87011000000000005</c:v>
                      </c:pt>
                      <c:pt idx="131">
                        <c:v>0.86682000000000003</c:v>
                      </c:pt>
                      <c:pt idx="132">
                        <c:v>0.87243000000000004</c:v>
                      </c:pt>
                      <c:pt idx="133">
                        <c:v>0.87116000000000005</c:v>
                      </c:pt>
                      <c:pt idx="134">
                        <c:v>0.87292999999999998</c:v>
                      </c:pt>
                      <c:pt idx="135">
                        <c:v>0.86929000000000001</c:v>
                      </c:pt>
                      <c:pt idx="136">
                        <c:v>0.87114000000000003</c:v>
                      </c:pt>
                      <c:pt idx="137">
                        <c:v>0.86955000000000005</c:v>
                      </c:pt>
                      <c:pt idx="138">
                        <c:v>0.87668999999999997</c:v>
                      </c:pt>
                      <c:pt idx="139">
                        <c:v>0.87755000000000005</c:v>
                      </c:pt>
                      <c:pt idx="140">
                        <c:v>0.87460000000000004</c:v>
                      </c:pt>
                      <c:pt idx="141">
                        <c:v>0.86953000000000003</c:v>
                      </c:pt>
                      <c:pt idx="142">
                        <c:v>0.85350000000000004</c:v>
                      </c:pt>
                      <c:pt idx="143">
                        <c:v>0.88024999999999998</c:v>
                      </c:pt>
                      <c:pt idx="144">
                        <c:v>0.87414999999999998</c:v>
                      </c:pt>
                      <c:pt idx="145">
                        <c:v>0.87443000000000004</c:v>
                      </c:pt>
                      <c:pt idx="146">
                        <c:v>0.87807000000000002</c:v>
                      </c:pt>
                      <c:pt idx="147">
                        <c:v>0.87746000000000002</c:v>
                      </c:pt>
                      <c:pt idx="148">
                        <c:v>0.87102999999999997</c:v>
                      </c:pt>
                      <c:pt idx="149">
                        <c:v>0.87626999999999999</c:v>
                      </c:pt>
                      <c:pt idx="150">
                        <c:v>0.88068999999999997</c:v>
                      </c:pt>
                      <c:pt idx="151">
                        <c:v>0.88102999999999998</c:v>
                      </c:pt>
                      <c:pt idx="152">
                        <c:v>0.88002000000000002</c:v>
                      </c:pt>
                      <c:pt idx="153">
                        <c:v>0.88004000000000004</c:v>
                      </c:pt>
                      <c:pt idx="154">
                        <c:v>0.88217000000000001</c:v>
                      </c:pt>
                      <c:pt idx="155">
                        <c:v>0.88236000000000003</c:v>
                      </c:pt>
                      <c:pt idx="156">
                        <c:v>0.88295999999999997</c:v>
                      </c:pt>
                      <c:pt idx="157">
                        <c:v>0.88044999999999995</c:v>
                      </c:pt>
                      <c:pt idx="158">
                        <c:v>0.88014000000000003</c:v>
                      </c:pt>
                      <c:pt idx="159">
                        <c:v>0.87773000000000001</c:v>
                      </c:pt>
                      <c:pt idx="160">
                        <c:v>0.88668999999999998</c:v>
                      </c:pt>
                      <c:pt idx="161">
                        <c:v>0.88153999999999999</c:v>
                      </c:pt>
                      <c:pt idx="162">
                        <c:v>0.87444999999999995</c:v>
                      </c:pt>
                      <c:pt idx="163">
                        <c:v>0.88532</c:v>
                      </c:pt>
                      <c:pt idx="164">
                        <c:v>0.88060000000000005</c:v>
                      </c:pt>
                      <c:pt idx="165">
                        <c:v>0.87590000000000001</c:v>
                      </c:pt>
                      <c:pt idx="166">
                        <c:v>0.88192999999999999</c:v>
                      </c:pt>
                      <c:pt idx="167">
                        <c:v>0.87812000000000001</c:v>
                      </c:pt>
                      <c:pt idx="168">
                        <c:v>0.88287000000000004</c:v>
                      </c:pt>
                      <c:pt idx="169">
                        <c:v>0.88297000000000003</c:v>
                      </c:pt>
                      <c:pt idx="170">
                        <c:v>0.88175999999999999</c:v>
                      </c:pt>
                      <c:pt idx="171">
                        <c:v>0.87717999999999996</c:v>
                      </c:pt>
                      <c:pt idx="172">
                        <c:v>0.88356000000000001</c:v>
                      </c:pt>
                      <c:pt idx="173">
                        <c:v>0.88290999999999997</c:v>
                      </c:pt>
                      <c:pt idx="174">
                        <c:v>0.88717999999999997</c:v>
                      </c:pt>
                      <c:pt idx="175">
                        <c:v>0.88368000000000002</c:v>
                      </c:pt>
                      <c:pt idx="176">
                        <c:v>0.88693999999999995</c:v>
                      </c:pt>
                      <c:pt idx="177">
                        <c:v>0.88663000000000003</c:v>
                      </c:pt>
                      <c:pt idx="178">
                        <c:v>0.88531000000000004</c:v>
                      </c:pt>
                      <c:pt idx="179">
                        <c:v>0.88660000000000005</c:v>
                      </c:pt>
                      <c:pt idx="180">
                        <c:v>0.88544</c:v>
                      </c:pt>
                      <c:pt idx="181">
                        <c:v>0.88693</c:v>
                      </c:pt>
                      <c:pt idx="182">
                        <c:v>0.88083</c:v>
                      </c:pt>
                      <c:pt idx="183">
                        <c:v>0.88737999999999995</c:v>
                      </c:pt>
                      <c:pt idx="184">
                        <c:v>0.88378000000000001</c:v>
                      </c:pt>
                      <c:pt idx="185">
                        <c:v>0.89007000000000003</c:v>
                      </c:pt>
                      <c:pt idx="186">
                        <c:v>0.88875000000000004</c:v>
                      </c:pt>
                      <c:pt idx="187">
                        <c:v>0.88951999999999998</c:v>
                      </c:pt>
                      <c:pt idx="188">
                        <c:v>0.89017999999999997</c:v>
                      </c:pt>
                      <c:pt idx="189">
                        <c:v>0.88692000000000004</c:v>
                      </c:pt>
                      <c:pt idx="190">
                        <c:v>0.88646999999999998</c:v>
                      </c:pt>
                      <c:pt idx="191">
                        <c:v>0.88732999999999995</c:v>
                      </c:pt>
                      <c:pt idx="192">
                        <c:v>0.88012000000000001</c:v>
                      </c:pt>
                      <c:pt idx="193">
                        <c:v>0.88912999999999998</c:v>
                      </c:pt>
                      <c:pt idx="194">
                        <c:v>0.88843000000000005</c:v>
                      </c:pt>
                      <c:pt idx="195">
                        <c:v>0.88754999999999995</c:v>
                      </c:pt>
                      <c:pt idx="196">
                        <c:v>0.88046999999999997</c:v>
                      </c:pt>
                      <c:pt idx="197">
                        <c:v>0.89009000000000005</c:v>
                      </c:pt>
                      <c:pt idx="198">
                        <c:v>0.88856999999999997</c:v>
                      </c:pt>
                      <c:pt idx="199">
                        <c:v>0.89078999999999997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6BA8-4C6D-8F46-FB4335C2447D}"/>
                  </c:ext>
                </c:extLst>
              </c15:ser>
            </c15:filteredLineSeries>
            <c15:filteredLine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both!$O$1</c15:sqref>
                        </c15:formulaRef>
                      </c:ext>
                    </c:extLst>
                    <c:strCache>
                      <c:ptCount val="1"/>
                      <c:pt idx="0">
                        <c:v>val/box_loss</c:v>
                      </c:pt>
                    </c:strCache>
                  </c:strRef>
                </c:tx>
                <c:spPr>
                  <a:ln w="28575" cap="rnd">
                    <a:solidFill>
                      <a:schemeClr val="accent4">
                        <a:lumMod val="60000"/>
                        <a:lumOff val="4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both!$O$2:$O$201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1.14476</c:v>
                      </c:pt>
                      <c:pt idx="1">
                        <c:v>1.0564199999999999</c:v>
                      </c:pt>
                      <c:pt idx="2">
                        <c:v>1.03037</c:v>
                      </c:pt>
                      <c:pt idx="3">
                        <c:v>1.01115</c:v>
                      </c:pt>
                      <c:pt idx="4">
                        <c:v>0.99690999999999996</c:v>
                      </c:pt>
                      <c:pt idx="5">
                        <c:v>0.98916000000000004</c:v>
                      </c:pt>
                      <c:pt idx="6">
                        <c:v>0.96762000000000004</c:v>
                      </c:pt>
                      <c:pt idx="7">
                        <c:v>0.99258000000000002</c:v>
                      </c:pt>
                      <c:pt idx="8">
                        <c:v>0.9718</c:v>
                      </c:pt>
                      <c:pt idx="9">
                        <c:v>0.91593000000000002</c:v>
                      </c:pt>
                      <c:pt idx="10">
                        <c:v>0.95618000000000003</c:v>
                      </c:pt>
                      <c:pt idx="11">
                        <c:v>0.90985000000000005</c:v>
                      </c:pt>
                      <c:pt idx="12">
                        <c:v>0.89488999999999996</c:v>
                      </c:pt>
                      <c:pt idx="13">
                        <c:v>0.90454999999999997</c:v>
                      </c:pt>
                      <c:pt idx="14">
                        <c:v>0.91310000000000002</c:v>
                      </c:pt>
                      <c:pt idx="15">
                        <c:v>0.90600999999999998</c:v>
                      </c:pt>
                      <c:pt idx="16">
                        <c:v>0.90193999999999996</c:v>
                      </c:pt>
                      <c:pt idx="17">
                        <c:v>0.88819999999999999</c:v>
                      </c:pt>
                      <c:pt idx="18">
                        <c:v>0.88185000000000002</c:v>
                      </c:pt>
                      <c:pt idx="19">
                        <c:v>0.90203</c:v>
                      </c:pt>
                      <c:pt idx="20">
                        <c:v>0.85758999999999996</c:v>
                      </c:pt>
                      <c:pt idx="21">
                        <c:v>0.86912999999999996</c:v>
                      </c:pt>
                      <c:pt idx="22">
                        <c:v>0.85812999999999995</c:v>
                      </c:pt>
                      <c:pt idx="23">
                        <c:v>0.88832</c:v>
                      </c:pt>
                      <c:pt idx="24">
                        <c:v>0.88251999999999997</c:v>
                      </c:pt>
                      <c:pt idx="25">
                        <c:v>0.85507999999999995</c:v>
                      </c:pt>
                      <c:pt idx="26">
                        <c:v>0.86514000000000002</c:v>
                      </c:pt>
                      <c:pt idx="27">
                        <c:v>0.86545000000000005</c:v>
                      </c:pt>
                      <c:pt idx="28">
                        <c:v>1.0269699999999999</c:v>
                      </c:pt>
                      <c:pt idx="29">
                        <c:v>0.98160999999999998</c:v>
                      </c:pt>
                      <c:pt idx="30">
                        <c:v>0.96347000000000005</c:v>
                      </c:pt>
                      <c:pt idx="31">
                        <c:v>0.92032999999999998</c:v>
                      </c:pt>
                      <c:pt idx="32">
                        <c:v>0.88815999999999995</c:v>
                      </c:pt>
                      <c:pt idx="33">
                        <c:v>0.85407999999999995</c:v>
                      </c:pt>
                      <c:pt idx="34">
                        <c:v>0.85460999999999998</c:v>
                      </c:pt>
                      <c:pt idx="35">
                        <c:v>0.85313000000000005</c:v>
                      </c:pt>
                      <c:pt idx="36">
                        <c:v>0.82928000000000002</c:v>
                      </c:pt>
                      <c:pt idx="37">
                        <c:v>0.83467999999999998</c:v>
                      </c:pt>
                      <c:pt idx="38">
                        <c:v>0.83337000000000006</c:v>
                      </c:pt>
                      <c:pt idx="39">
                        <c:v>0.83209999999999995</c:v>
                      </c:pt>
                      <c:pt idx="40">
                        <c:v>0.83421999999999996</c:v>
                      </c:pt>
                      <c:pt idx="41">
                        <c:v>0.82928000000000002</c:v>
                      </c:pt>
                      <c:pt idx="42">
                        <c:v>0.84594999999999998</c:v>
                      </c:pt>
                      <c:pt idx="43">
                        <c:v>0.82399999999999995</c:v>
                      </c:pt>
                      <c:pt idx="44">
                        <c:v>0.83098000000000005</c:v>
                      </c:pt>
                      <c:pt idx="45">
                        <c:v>0.82806999999999997</c:v>
                      </c:pt>
                      <c:pt idx="46">
                        <c:v>0.82069999999999999</c:v>
                      </c:pt>
                      <c:pt idx="47">
                        <c:v>0.81991000000000003</c:v>
                      </c:pt>
                      <c:pt idx="48">
                        <c:v>0.82042000000000004</c:v>
                      </c:pt>
                      <c:pt idx="49">
                        <c:v>0.82308999999999999</c:v>
                      </c:pt>
                      <c:pt idx="50">
                        <c:v>0.81659000000000004</c:v>
                      </c:pt>
                      <c:pt idx="51">
                        <c:v>0.81489</c:v>
                      </c:pt>
                      <c:pt idx="52">
                        <c:v>0.81989999999999996</c:v>
                      </c:pt>
                      <c:pt idx="53">
                        <c:v>0.81667999999999996</c:v>
                      </c:pt>
                      <c:pt idx="54">
                        <c:v>0.82565999999999995</c:v>
                      </c:pt>
                      <c:pt idx="55">
                        <c:v>0.81218999999999997</c:v>
                      </c:pt>
                      <c:pt idx="56">
                        <c:v>0.81252000000000002</c:v>
                      </c:pt>
                      <c:pt idx="57">
                        <c:v>0.80410999999999999</c:v>
                      </c:pt>
                      <c:pt idx="58">
                        <c:v>0.79657999999999995</c:v>
                      </c:pt>
                      <c:pt idx="59">
                        <c:v>0.80169999999999997</c:v>
                      </c:pt>
                      <c:pt idx="60">
                        <c:v>0.81384999999999996</c:v>
                      </c:pt>
                      <c:pt idx="61">
                        <c:v>0.80996000000000001</c:v>
                      </c:pt>
                      <c:pt idx="62">
                        <c:v>0.80162999999999995</c:v>
                      </c:pt>
                      <c:pt idx="63">
                        <c:v>0.80830000000000002</c:v>
                      </c:pt>
                      <c:pt idx="64">
                        <c:v>0.80230000000000001</c:v>
                      </c:pt>
                      <c:pt idx="65">
                        <c:v>0.79951000000000005</c:v>
                      </c:pt>
                      <c:pt idx="66">
                        <c:v>0.79625000000000001</c:v>
                      </c:pt>
                      <c:pt idx="67">
                        <c:v>0.79840999999999995</c:v>
                      </c:pt>
                      <c:pt idx="68">
                        <c:v>0.79923</c:v>
                      </c:pt>
                      <c:pt idx="69">
                        <c:v>0.79508999999999996</c:v>
                      </c:pt>
                      <c:pt idx="70">
                        <c:v>0.7994</c:v>
                      </c:pt>
                      <c:pt idx="71">
                        <c:v>0.79427000000000003</c:v>
                      </c:pt>
                      <c:pt idx="72">
                        <c:v>0.79507000000000005</c:v>
                      </c:pt>
                      <c:pt idx="73">
                        <c:v>0.79288000000000003</c:v>
                      </c:pt>
                      <c:pt idx="74">
                        <c:v>0.79257999999999995</c:v>
                      </c:pt>
                      <c:pt idx="75">
                        <c:v>0.79213</c:v>
                      </c:pt>
                      <c:pt idx="76">
                        <c:v>0.79207000000000005</c:v>
                      </c:pt>
                      <c:pt idx="77">
                        <c:v>0.78983000000000003</c:v>
                      </c:pt>
                      <c:pt idx="78">
                        <c:v>0.79117999999999999</c:v>
                      </c:pt>
                      <c:pt idx="79">
                        <c:v>0.79342999999999997</c:v>
                      </c:pt>
                      <c:pt idx="80">
                        <c:v>0.78971000000000002</c:v>
                      </c:pt>
                      <c:pt idx="81">
                        <c:v>0.79215000000000002</c:v>
                      </c:pt>
                      <c:pt idx="82">
                        <c:v>0.78981000000000001</c:v>
                      </c:pt>
                      <c:pt idx="83">
                        <c:v>0.78569</c:v>
                      </c:pt>
                      <c:pt idx="84">
                        <c:v>0.78835999999999995</c:v>
                      </c:pt>
                      <c:pt idx="85">
                        <c:v>0.78917000000000004</c:v>
                      </c:pt>
                      <c:pt idx="86">
                        <c:v>0.78827000000000003</c:v>
                      </c:pt>
                      <c:pt idx="87">
                        <c:v>0.78747999999999996</c:v>
                      </c:pt>
                      <c:pt idx="88">
                        <c:v>0.78444999999999998</c:v>
                      </c:pt>
                      <c:pt idx="89">
                        <c:v>0.78427999999999998</c:v>
                      </c:pt>
                      <c:pt idx="90">
                        <c:v>0.78456999999999999</c:v>
                      </c:pt>
                      <c:pt idx="91">
                        <c:v>0.78800999999999999</c:v>
                      </c:pt>
                      <c:pt idx="92">
                        <c:v>0.78610999999999998</c:v>
                      </c:pt>
                      <c:pt idx="93">
                        <c:v>0.78581000000000001</c:v>
                      </c:pt>
                      <c:pt idx="94">
                        <c:v>0.78593000000000002</c:v>
                      </c:pt>
                      <c:pt idx="95">
                        <c:v>0.78735999999999995</c:v>
                      </c:pt>
                      <c:pt idx="96">
                        <c:v>0.78276999999999997</c:v>
                      </c:pt>
                      <c:pt idx="97">
                        <c:v>0.78437999999999997</c:v>
                      </c:pt>
                      <c:pt idx="98">
                        <c:v>0.78493999999999997</c:v>
                      </c:pt>
                      <c:pt idx="99">
                        <c:v>0.78239000000000003</c:v>
                      </c:pt>
                      <c:pt idx="100">
                        <c:v>0.83799000000000001</c:v>
                      </c:pt>
                      <c:pt idx="101">
                        <c:v>0.86846000000000001</c:v>
                      </c:pt>
                      <c:pt idx="102">
                        <c:v>0.88285000000000002</c:v>
                      </c:pt>
                      <c:pt idx="103">
                        <c:v>0.87287999999999999</c:v>
                      </c:pt>
                      <c:pt idx="104">
                        <c:v>0.88583999999999996</c:v>
                      </c:pt>
                      <c:pt idx="105">
                        <c:v>0.87783999999999995</c:v>
                      </c:pt>
                      <c:pt idx="106">
                        <c:v>0.87268000000000001</c:v>
                      </c:pt>
                      <c:pt idx="107">
                        <c:v>0.84092</c:v>
                      </c:pt>
                      <c:pt idx="108">
                        <c:v>0.85011999999999999</c:v>
                      </c:pt>
                      <c:pt idx="109">
                        <c:v>0.87526000000000004</c:v>
                      </c:pt>
                      <c:pt idx="110">
                        <c:v>0.87607999999999997</c:v>
                      </c:pt>
                      <c:pt idx="111">
                        <c:v>0.86312999999999995</c:v>
                      </c:pt>
                      <c:pt idx="112">
                        <c:v>0.86273</c:v>
                      </c:pt>
                      <c:pt idx="113">
                        <c:v>0.87028000000000005</c:v>
                      </c:pt>
                      <c:pt idx="114">
                        <c:v>0.86326999999999998</c:v>
                      </c:pt>
                      <c:pt idx="115">
                        <c:v>0.85650000000000004</c:v>
                      </c:pt>
                      <c:pt idx="116">
                        <c:v>0.84984999999999999</c:v>
                      </c:pt>
                      <c:pt idx="117">
                        <c:v>0.85029999999999994</c:v>
                      </c:pt>
                      <c:pt idx="118">
                        <c:v>0.85572000000000004</c:v>
                      </c:pt>
                      <c:pt idx="119">
                        <c:v>0.82598000000000005</c:v>
                      </c:pt>
                      <c:pt idx="120">
                        <c:v>0.83601999999999999</c:v>
                      </c:pt>
                      <c:pt idx="121">
                        <c:v>0.85024999999999995</c:v>
                      </c:pt>
                      <c:pt idx="122">
                        <c:v>0.84597999999999995</c:v>
                      </c:pt>
                      <c:pt idx="123">
                        <c:v>0.83809999999999996</c:v>
                      </c:pt>
                      <c:pt idx="124">
                        <c:v>0.85092999999999996</c:v>
                      </c:pt>
                      <c:pt idx="125">
                        <c:v>0.86033000000000004</c:v>
                      </c:pt>
                      <c:pt idx="126">
                        <c:v>0.83535000000000004</c:v>
                      </c:pt>
                      <c:pt idx="127">
                        <c:v>0.86104999999999998</c:v>
                      </c:pt>
                      <c:pt idx="128">
                        <c:v>0.82928000000000002</c:v>
                      </c:pt>
                      <c:pt idx="129">
                        <c:v>0.82959000000000005</c:v>
                      </c:pt>
                      <c:pt idx="130">
                        <c:v>0.82328999999999997</c:v>
                      </c:pt>
                      <c:pt idx="131">
                        <c:v>0.83252000000000004</c:v>
                      </c:pt>
                      <c:pt idx="132">
                        <c:v>0.82564000000000004</c:v>
                      </c:pt>
                      <c:pt idx="133">
                        <c:v>0.83540000000000003</c:v>
                      </c:pt>
                      <c:pt idx="134">
                        <c:v>0.82762000000000002</c:v>
                      </c:pt>
                      <c:pt idx="135">
                        <c:v>0.84555999999999998</c:v>
                      </c:pt>
                      <c:pt idx="136">
                        <c:v>0.82394000000000001</c:v>
                      </c:pt>
                      <c:pt idx="137">
                        <c:v>0.82643999999999995</c:v>
                      </c:pt>
                      <c:pt idx="138">
                        <c:v>0.82343</c:v>
                      </c:pt>
                      <c:pt idx="139">
                        <c:v>0.82538999999999996</c:v>
                      </c:pt>
                      <c:pt idx="140">
                        <c:v>0.81794999999999995</c:v>
                      </c:pt>
                      <c:pt idx="141">
                        <c:v>0.83021999999999996</c:v>
                      </c:pt>
                      <c:pt idx="142">
                        <c:v>0.82779000000000003</c:v>
                      </c:pt>
                      <c:pt idx="143">
                        <c:v>0.82133</c:v>
                      </c:pt>
                      <c:pt idx="144">
                        <c:v>0.82203999999999999</c:v>
                      </c:pt>
                      <c:pt idx="145">
                        <c:v>0.82171000000000005</c:v>
                      </c:pt>
                      <c:pt idx="146">
                        <c:v>0.81281999999999999</c:v>
                      </c:pt>
                      <c:pt idx="147">
                        <c:v>0.81103000000000003</c:v>
                      </c:pt>
                      <c:pt idx="148">
                        <c:v>0.82265999999999995</c:v>
                      </c:pt>
                      <c:pt idx="149">
                        <c:v>0.81311</c:v>
                      </c:pt>
                      <c:pt idx="150">
                        <c:v>0.80747999999999998</c:v>
                      </c:pt>
                      <c:pt idx="151">
                        <c:v>0.80989999999999995</c:v>
                      </c:pt>
                      <c:pt idx="152">
                        <c:v>0.81166000000000005</c:v>
                      </c:pt>
                      <c:pt idx="153">
                        <c:v>0.81694999999999995</c:v>
                      </c:pt>
                      <c:pt idx="154">
                        <c:v>0.80125000000000002</c:v>
                      </c:pt>
                      <c:pt idx="155">
                        <c:v>0.80720000000000003</c:v>
                      </c:pt>
                      <c:pt idx="156">
                        <c:v>0.79673000000000005</c:v>
                      </c:pt>
                      <c:pt idx="157">
                        <c:v>0.80242999999999998</c:v>
                      </c:pt>
                      <c:pt idx="158">
                        <c:v>0.79928999999999994</c:v>
                      </c:pt>
                      <c:pt idx="159">
                        <c:v>0.81396000000000002</c:v>
                      </c:pt>
                      <c:pt idx="160">
                        <c:v>0.80357000000000001</c:v>
                      </c:pt>
                      <c:pt idx="161">
                        <c:v>0.81464000000000003</c:v>
                      </c:pt>
                      <c:pt idx="162">
                        <c:v>0.80647999999999997</c:v>
                      </c:pt>
                      <c:pt idx="163">
                        <c:v>0.80218999999999996</c:v>
                      </c:pt>
                      <c:pt idx="164">
                        <c:v>0.81039000000000005</c:v>
                      </c:pt>
                      <c:pt idx="165">
                        <c:v>0.80364000000000002</c:v>
                      </c:pt>
                      <c:pt idx="166">
                        <c:v>0.79881000000000002</c:v>
                      </c:pt>
                      <c:pt idx="167">
                        <c:v>0.80461000000000005</c:v>
                      </c:pt>
                      <c:pt idx="168">
                        <c:v>0.80684999999999996</c:v>
                      </c:pt>
                      <c:pt idx="169">
                        <c:v>0.80640999999999996</c:v>
                      </c:pt>
                      <c:pt idx="170">
                        <c:v>0.78788999999999998</c:v>
                      </c:pt>
                      <c:pt idx="171">
                        <c:v>0.80078000000000005</c:v>
                      </c:pt>
                      <c:pt idx="172">
                        <c:v>0.79854999999999998</c:v>
                      </c:pt>
                      <c:pt idx="173">
                        <c:v>0.79449000000000003</c:v>
                      </c:pt>
                      <c:pt idx="174">
                        <c:v>0.80205000000000004</c:v>
                      </c:pt>
                      <c:pt idx="175">
                        <c:v>0.78883000000000003</c:v>
                      </c:pt>
                      <c:pt idx="176">
                        <c:v>0.79113999999999995</c:v>
                      </c:pt>
                      <c:pt idx="177">
                        <c:v>0.78642999999999996</c:v>
                      </c:pt>
                      <c:pt idx="178">
                        <c:v>0.78915999999999997</c:v>
                      </c:pt>
                      <c:pt idx="179">
                        <c:v>0.79201999999999995</c:v>
                      </c:pt>
                      <c:pt idx="180">
                        <c:v>0.79342000000000001</c:v>
                      </c:pt>
                      <c:pt idx="181">
                        <c:v>0.79107000000000005</c:v>
                      </c:pt>
                      <c:pt idx="182">
                        <c:v>0.79257999999999995</c:v>
                      </c:pt>
                      <c:pt idx="183">
                        <c:v>0.78542999999999996</c:v>
                      </c:pt>
                      <c:pt idx="184">
                        <c:v>0.78685000000000005</c:v>
                      </c:pt>
                      <c:pt idx="185">
                        <c:v>0.78854000000000002</c:v>
                      </c:pt>
                      <c:pt idx="186">
                        <c:v>0.78585000000000005</c:v>
                      </c:pt>
                      <c:pt idx="187">
                        <c:v>0.78822999999999999</c:v>
                      </c:pt>
                      <c:pt idx="188">
                        <c:v>0.78847</c:v>
                      </c:pt>
                      <c:pt idx="189">
                        <c:v>0.78849999999999998</c:v>
                      </c:pt>
                      <c:pt idx="190">
                        <c:v>0.78688000000000002</c:v>
                      </c:pt>
                      <c:pt idx="191">
                        <c:v>0.79266000000000003</c:v>
                      </c:pt>
                      <c:pt idx="192">
                        <c:v>0.78886000000000001</c:v>
                      </c:pt>
                      <c:pt idx="193">
                        <c:v>0.78764999999999996</c:v>
                      </c:pt>
                      <c:pt idx="194">
                        <c:v>0.78339999999999999</c:v>
                      </c:pt>
                      <c:pt idx="195">
                        <c:v>0.78720000000000001</c:v>
                      </c:pt>
                      <c:pt idx="196">
                        <c:v>0.78771000000000002</c:v>
                      </c:pt>
                      <c:pt idx="197">
                        <c:v>0.78186</c:v>
                      </c:pt>
                      <c:pt idx="198">
                        <c:v>0.78425</c:v>
                      </c:pt>
                      <c:pt idx="199">
                        <c:v>0.78071000000000002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6BA8-4C6D-8F46-FB4335C2447D}"/>
                  </c:ext>
                </c:extLst>
              </c15:ser>
            </c15:filteredLineSeries>
            <c15:filteredLine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both!$P$1</c15:sqref>
                        </c15:formulaRef>
                      </c:ext>
                    </c:extLst>
                    <c:strCache>
                      <c:ptCount val="1"/>
                      <c:pt idx="0">
                        <c:v>val/seg_loss</c:v>
                      </c:pt>
                    </c:strCache>
                  </c:strRef>
                </c:tx>
                <c:spPr>
                  <a:ln w="28575" cap="rnd">
                    <a:solidFill>
                      <a:schemeClr val="accent6">
                        <a:lumMod val="60000"/>
                        <a:lumOff val="4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both!$P$2:$P$201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2.1453799999999998</c:v>
                      </c:pt>
                      <c:pt idx="1">
                        <c:v>1.94689</c:v>
                      </c:pt>
                      <c:pt idx="2">
                        <c:v>1.9457599999999999</c:v>
                      </c:pt>
                      <c:pt idx="3">
                        <c:v>1.8206800000000001</c:v>
                      </c:pt>
                      <c:pt idx="4">
                        <c:v>1.7806599999999999</c:v>
                      </c:pt>
                      <c:pt idx="5">
                        <c:v>1.71252</c:v>
                      </c:pt>
                      <c:pt idx="6">
                        <c:v>1.6597500000000001</c:v>
                      </c:pt>
                      <c:pt idx="7">
                        <c:v>1.68371</c:v>
                      </c:pt>
                      <c:pt idx="8">
                        <c:v>1.7052099999999999</c:v>
                      </c:pt>
                      <c:pt idx="9">
                        <c:v>1.6094599999999999</c:v>
                      </c:pt>
                      <c:pt idx="10">
                        <c:v>1.6172899999999999</c:v>
                      </c:pt>
                      <c:pt idx="11">
                        <c:v>1.59436</c:v>
                      </c:pt>
                      <c:pt idx="12">
                        <c:v>1.5358799999999999</c:v>
                      </c:pt>
                      <c:pt idx="13">
                        <c:v>1.5289200000000001</c:v>
                      </c:pt>
                      <c:pt idx="14">
                        <c:v>1.53216</c:v>
                      </c:pt>
                      <c:pt idx="15">
                        <c:v>1.5255099999999999</c:v>
                      </c:pt>
                      <c:pt idx="16">
                        <c:v>1.52067</c:v>
                      </c:pt>
                      <c:pt idx="17">
                        <c:v>1.4971000000000001</c:v>
                      </c:pt>
                      <c:pt idx="18">
                        <c:v>1.48725</c:v>
                      </c:pt>
                      <c:pt idx="19">
                        <c:v>1.53108</c:v>
                      </c:pt>
                      <c:pt idx="20">
                        <c:v>1.46231</c:v>
                      </c:pt>
                      <c:pt idx="21">
                        <c:v>1.46936</c:v>
                      </c:pt>
                      <c:pt idx="22">
                        <c:v>1.4524300000000001</c:v>
                      </c:pt>
                      <c:pt idx="23">
                        <c:v>1.4653</c:v>
                      </c:pt>
                      <c:pt idx="24">
                        <c:v>1.45136</c:v>
                      </c:pt>
                      <c:pt idx="25">
                        <c:v>1.4408700000000001</c:v>
                      </c:pt>
                      <c:pt idx="26">
                        <c:v>1.43882</c:v>
                      </c:pt>
                      <c:pt idx="27">
                        <c:v>1.4490000000000001</c:v>
                      </c:pt>
                      <c:pt idx="28">
                        <c:v>1.49295</c:v>
                      </c:pt>
                      <c:pt idx="29">
                        <c:v>1.44783</c:v>
                      </c:pt>
                      <c:pt idx="30">
                        <c:v>1.4439200000000001</c:v>
                      </c:pt>
                      <c:pt idx="31">
                        <c:v>1.4297299999999999</c:v>
                      </c:pt>
                      <c:pt idx="32">
                        <c:v>1.4385300000000001</c:v>
                      </c:pt>
                      <c:pt idx="33">
                        <c:v>1.4116599999999999</c:v>
                      </c:pt>
                      <c:pt idx="34">
                        <c:v>1.4107000000000001</c:v>
                      </c:pt>
                      <c:pt idx="35">
                        <c:v>1.4090100000000001</c:v>
                      </c:pt>
                      <c:pt idx="36">
                        <c:v>1.4051800000000001</c:v>
                      </c:pt>
                      <c:pt idx="37">
                        <c:v>1.3977200000000001</c:v>
                      </c:pt>
                      <c:pt idx="38">
                        <c:v>1.39076</c:v>
                      </c:pt>
                      <c:pt idx="39">
                        <c:v>1.387</c:v>
                      </c:pt>
                      <c:pt idx="40">
                        <c:v>1.3925000000000001</c:v>
                      </c:pt>
                      <c:pt idx="41">
                        <c:v>1.3952500000000001</c:v>
                      </c:pt>
                      <c:pt idx="42">
                        <c:v>1.3939900000000001</c:v>
                      </c:pt>
                      <c:pt idx="43">
                        <c:v>1.3805700000000001</c:v>
                      </c:pt>
                      <c:pt idx="44">
                        <c:v>1.3815200000000001</c:v>
                      </c:pt>
                      <c:pt idx="45">
                        <c:v>1.3760399999999999</c:v>
                      </c:pt>
                      <c:pt idx="46">
                        <c:v>1.3661399999999999</c:v>
                      </c:pt>
                      <c:pt idx="47">
                        <c:v>1.37266</c:v>
                      </c:pt>
                      <c:pt idx="48">
                        <c:v>1.36849</c:v>
                      </c:pt>
                      <c:pt idx="49">
                        <c:v>1.3611200000000001</c:v>
                      </c:pt>
                      <c:pt idx="50">
                        <c:v>1.3669800000000001</c:v>
                      </c:pt>
                      <c:pt idx="51">
                        <c:v>1.3522700000000001</c:v>
                      </c:pt>
                      <c:pt idx="52">
                        <c:v>1.36832</c:v>
                      </c:pt>
                      <c:pt idx="53">
                        <c:v>1.34873</c:v>
                      </c:pt>
                      <c:pt idx="54">
                        <c:v>1.36835</c:v>
                      </c:pt>
                      <c:pt idx="55">
                        <c:v>1.35511</c:v>
                      </c:pt>
                      <c:pt idx="56">
                        <c:v>1.3559399999999999</c:v>
                      </c:pt>
                      <c:pt idx="57">
                        <c:v>1.3466400000000001</c:v>
                      </c:pt>
                      <c:pt idx="58">
                        <c:v>1.3323799999999999</c:v>
                      </c:pt>
                      <c:pt idx="59">
                        <c:v>1.3416399999999999</c:v>
                      </c:pt>
                      <c:pt idx="60">
                        <c:v>1.3563499999999999</c:v>
                      </c:pt>
                      <c:pt idx="61">
                        <c:v>1.3488</c:v>
                      </c:pt>
                      <c:pt idx="62">
                        <c:v>1.3442000000000001</c:v>
                      </c:pt>
                      <c:pt idx="63">
                        <c:v>1.34572</c:v>
                      </c:pt>
                      <c:pt idx="64">
                        <c:v>1.3332599999999999</c:v>
                      </c:pt>
                      <c:pt idx="65">
                        <c:v>1.33097</c:v>
                      </c:pt>
                      <c:pt idx="66">
                        <c:v>1.3250200000000001</c:v>
                      </c:pt>
                      <c:pt idx="67">
                        <c:v>1.3285</c:v>
                      </c:pt>
                      <c:pt idx="68">
                        <c:v>1.32294</c:v>
                      </c:pt>
                      <c:pt idx="69">
                        <c:v>1.31898</c:v>
                      </c:pt>
                      <c:pt idx="70">
                        <c:v>1.33169</c:v>
                      </c:pt>
                      <c:pt idx="71">
                        <c:v>1.3253900000000001</c:v>
                      </c:pt>
                      <c:pt idx="72">
                        <c:v>1.3172699999999999</c:v>
                      </c:pt>
                      <c:pt idx="73">
                        <c:v>1.31915</c:v>
                      </c:pt>
                      <c:pt idx="74">
                        <c:v>1.3248200000000001</c:v>
                      </c:pt>
                      <c:pt idx="75">
                        <c:v>1.31846</c:v>
                      </c:pt>
                      <c:pt idx="76">
                        <c:v>1.3227100000000001</c:v>
                      </c:pt>
                      <c:pt idx="77">
                        <c:v>1.31091</c:v>
                      </c:pt>
                      <c:pt idx="78">
                        <c:v>1.3203</c:v>
                      </c:pt>
                      <c:pt idx="79">
                        <c:v>1.31901</c:v>
                      </c:pt>
                      <c:pt idx="80">
                        <c:v>1.3116399999999999</c:v>
                      </c:pt>
                      <c:pt idx="81">
                        <c:v>1.3170500000000001</c:v>
                      </c:pt>
                      <c:pt idx="82">
                        <c:v>1.3174300000000001</c:v>
                      </c:pt>
                      <c:pt idx="83">
                        <c:v>1.3118300000000001</c:v>
                      </c:pt>
                      <c:pt idx="84">
                        <c:v>1.3104499999999999</c:v>
                      </c:pt>
                      <c:pt idx="85">
                        <c:v>1.31534</c:v>
                      </c:pt>
                      <c:pt idx="86">
                        <c:v>1.30664</c:v>
                      </c:pt>
                      <c:pt idx="87">
                        <c:v>1.3170500000000001</c:v>
                      </c:pt>
                      <c:pt idx="88">
                        <c:v>1.3069200000000001</c:v>
                      </c:pt>
                      <c:pt idx="89">
                        <c:v>1.3106</c:v>
                      </c:pt>
                      <c:pt idx="90">
                        <c:v>1.3130900000000001</c:v>
                      </c:pt>
                      <c:pt idx="91">
                        <c:v>1.31355</c:v>
                      </c:pt>
                      <c:pt idx="92">
                        <c:v>1.31237</c:v>
                      </c:pt>
                      <c:pt idx="93">
                        <c:v>1.31453</c:v>
                      </c:pt>
                      <c:pt idx="94">
                        <c:v>1.3128200000000001</c:v>
                      </c:pt>
                      <c:pt idx="95">
                        <c:v>1.31134</c:v>
                      </c:pt>
                      <c:pt idx="96">
                        <c:v>1.31111</c:v>
                      </c:pt>
                      <c:pt idx="97">
                        <c:v>1.3079700000000001</c:v>
                      </c:pt>
                      <c:pt idx="98">
                        <c:v>1.3118300000000001</c:v>
                      </c:pt>
                      <c:pt idx="99">
                        <c:v>1.3089200000000001</c:v>
                      </c:pt>
                      <c:pt idx="100">
                        <c:v>1.4255100000000001</c:v>
                      </c:pt>
                      <c:pt idx="101">
                        <c:v>1.44594</c:v>
                      </c:pt>
                      <c:pt idx="102">
                        <c:v>1.46892</c:v>
                      </c:pt>
                      <c:pt idx="103">
                        <c:v>1.4577500000000001</c:v>
                      </c:pt>
                      <c:pt idx="104">
                        <c:v>1.45503</c:v>
                      </c:pt>
                      <c:pt idx="105">
                        <c:v>1.45177</c:v>
                      </c:pt>
                      <c:pt idx="106">
                        <c:v>1.4685600000000001</c:v>
                      </c:pt>
                      <c:pt idx="107">
                        <c:v>1.4184600000000001</c:v>
                      </c:pt>
                      <c:pt idx="108">
                        <c:v>1.4288700000000001</c:v>
                      </c:pt>
                      <c:pt idx="109">
                        <c:v>1.4498200000000001</c:v>
                      </c:pt>
                      <c:pt idx="110">
                        <c:v>1.4619599999999999</c:v>
                      </c:pt>
                      <c:pt idx="111">
                        <c:v>1.44895</c:v>
                      </c:pt>
                      <c:pt idx="112">
                        <c:v>1.4180299999999999</c:v>
                      </c:pt>
                      <c:pt idx="113">
                        <c:v>1.42302</c:v>
                      </c:pt>
                      <c:pt idx="114">
                        <c:v>1.4231199999999999</c:v>
                      </c:pt>
                      <c:pt idx="115">
                        <c:v>1.41201</c:v>
                      </c:pt>
                      <c:pt idx="116">
                        <c:v>1.39544</c:v>
                      </c:pt>
                      <c:pt idx="117">
                        <c:v>1.4157900000000001</c:v>
                      </c:pt>
                      <c:pt idx="118">
                        <c:v>1.4077</c:v>
                      </c:pt>
                      <c:pt idx="119">
                        <c:v>1.40663</c:v>
                      </c:pt>
                      <c:pt idx="120">
                        <c:v>1.39686</c:v>
                      </c:pt>
                      <c:pt idx="121">
                        <c:v>1.3886700000000001</c:v>
                      </c:pt>
                      <c:pt idx="122">
                        <c:v>1.40795</c:v>
                      </c:pt>
                      <c:pt idx="123">
                        <c:v>1.39893</c:v>
                      </c:pt>
                      <c:pt idx="124">
                        <c:v>1.3810899999999999</c:v>
                      </c:pt>
                      <c:pt idx="125">
                        <c:v>1.40663</c:v>
                      </c:pt>
                      <c:pt idx="126">
                        <c:v>1.3890899999999999</c:v>
                      </c:pt>
                      <c:pt idx="127">
                        <c:v>1.4188000000000001</c:v>
                      </c:pt>
                      <c:pt idx="128">
                        <c:v>1.3854</c:v>
                      </c:pt>
                      <c:pt idx="129">
                        <c:v>1.37486</c:v>
                      </c:pt>
                      <c:pt idx="130">
                        <c:v>1.3557399999999999</c:v>
                      </c:pt>
                      <c:pt idx="131">
                        <c:v>1.3737299999999999</c:v>
                      </c:pt>
                      <c:pt idx="132">
                        <c:v>1.36293</c:v>
                      </c:pt>
                      <c:pt idx="133">
                        <c:v>1.37042</c:v>
                      </c:pt>
                      <c:pt idx="134">
                        <c:v>1.35423</c:v>
                      </c:pt>
                      <c:pt idx="135">
                        <c:v>1.3751500000000001</c:v>
                      </c:pt>
                      <c:pt idx="136">
                        <c:v>1.3699300000000001</c:v>
                      </c:pt>
                      <c:pt idx="137">
                        <c:v>1.3683399999999999</c:v>
                      </c:pt>
                      <c:pt idx="138">
                        <c:v>1.36348</c:v>
                      </c:pt>
                      <c:pt idx="139">
                        <c:v>1.3559099999999999</c:v>
                      </c:pt>
                      <c:pt idx="140">
                        <c:v>1.35697</c:v>
                      </c:pt>
                      <c:pt idx="141">
                        <c:v>1.35765</c:v>
                      </c:pt>
                      <c:pt idx="142">
                        <c:v>1.3592299999999999</c:v>
                      </c:pt>
                      <c:pt idx="143">
                        <c:v>1.3418699999999999</c:v>
                      </c:pt>
                      <c:pt idx="144">
                        <c:v>1.33728</c:v>
                      </c:pt>
                      <c:pt idx="145">
                        <c:v>1.3455600000000001</c:v>
                      </c:pt>
                      <c:pt idx="146">
                        <c:v>1.3343700000000001</c:v>
                      </c:pt>
                      <c:pt idx="147">
                        <c:v>1.3447800000000001</c:v>
                      </c:pt>
                      <c:pt idx="148">
                        <c:v>1.3393699999999999</c:v>
                      </c:pt>
                      <c:pt idx="149">
                        <c:v>1.3362099999999999</c:v>
                      </c:pt>
                      <c:pt idx="150">
                        <c:v>1.3282799999999999</c:v>
                      </c:pt>
                      <c:pt idx="151">
                        <c:v>1.33342</c:v>
                      </c:pt>
                      <c:pt idx="152">
                        <c:v>1.3270299999999999</c:v>
                      </c:pt>
                      <c:pt idx="153">
                        <c:v>1.3409</c:v>
                      </c:pt>
                      <c:pt idx="154">
                        <c:v>1.3202199999999999</c:v>
                      </c:pt>
                      <c:pt idx="155">
                        <c:v>1.3147899999999999</c:v>
                      </c:pt>
                      <c:pt idx="156">
                        <c:v>1.3164100000000001</c:v>
                      </c:pt>
                      <c:pt idx="157">
                        <c:v>1.3225499999999999</c:v>
                      </c:pt>
                      <c:pt idx="158">
                        <c:v>1.3253600000000001</c:v>
                      </c:pt>
                      <c:pt idx="159">
                        <c:v>1.3369899999999999</c:v>
                      </c:pt>
                      <c:pt idx="160">
                        <c:v>1.3168200000000001</c:v>
                      </c:pt>
                      <c:pt idx="161">
                        <c:v>1.32792</c:v>
                      </c:pt>
                      <c:pt idx="162">
                        <c:v>1.32928</c:v>
                      </c:pt>
                      <c:pt idx="163">
                        <c:v>1.3147899999999999</c:v>
                      </c:pt>
                      <c:pt idx="164">
                        <c:v>1.3184499999999999</c:v>
                      </c:pt>
                      <c:pt idx="165">
                        <c:v>1.3228599999999999</c:v>
                      </c:pt>
                      <c:pt idx="166">
                        <c:v>1.3219399999999999</c:v>
                      </c:pt>
                      <c:pt idx="167">
                        <c:v>1.31708</c:v>
                      </c:pt>
                      <c:pt idx="168">
                        <c:v>1.3116399999999999</c:v>
                      </c:pt>
                      <c:pt idx="169">
                        <c:v>1.3277699999999999</c:v>
                      </c:pt>
                      <c:pt idx="170">
                        <c:v>1.2980499999999999</c:v>
                      </c:pt>
                      <c:pt idx="171">
                        <c:v>1.3174300000000001</c:v>
                      </c:pt>
                      <c:pt idx="172">
                        <c:v>1.3073600000000001</c:v>
                      </c:pt>
                      <c:pt idx="173">
                        <c:v>1.3012600000000001</c:v>
                      </c:pt>
                      <c:pt idx="174">
                        <c:v>1.31315</c:v>
                      </c:pt>
                      <c:pt idx="175">
                        <c:v>1.2952999999999999</c:v>
                      </c:pt>
                      <c:pt idx="176">
                        <c:v>1.3040499999999999</c:v>
                      </c:pt>
                      <c:pt idx="177">
                        <c:v>1.29678</c:v>
                      </c:pt>
                      <c:pt idx="178">
                        <c:v>1.2983199999999999</c:v>
                      </c:pt>
                      <c:pt idx="179">
                        <c:v>1.2943800000000001</c:v>
                      </c:pt>
                      <c:pt idx="180">
                        <c:v>1.2972399999999999</c:v>
                      </c:pt>
                      <c:pt idx="181">
                        <c:v>1.30149</c:v>
                      </c:pt>
                      <c:pt idx="182">
                        <c:v>1.3009900000000001</c:v>
                      </c:pt>
                      <c:pt idx="183">
                        <c:v>1.2876000000000001</c:v>
                      </c:pt>
                      <c:pt idx="184">
                        <c:v>1.2934099999999999</c:v>
                      </c:pt>
                      <c:pt idx="185">
                        <c:v>1.3005599999999999</c:v>
                      </c:pt>
                      <c:pt idx="186">
                        <c:v>1.2840100000000001</c:v>
                      </c:pt>
                      <c:pt idx="187">
                        <c:v>1.2889699999999999</c:v>
                      </c:pt>
                      <c:pt idx="188">
                        <c:v>1.29314</c:v>
                      </c:pt>
                      <c:pt idx="189">
                        <c:v>1.2873300000000001</c:v>
                      </c:pt>
                      <c:pt idx="190">
                        <c:v>1.28522</c:v>
                      </c:pt>
                      <c:pt idx="191">
                        <c:v>1.29295</c:v>
                      </c:pt>
                      <c:pt idx="192">
                        <c:v>1.2917700000000001</c:v>
                      </c:pt>
                      <c:pt idx="193">
                        <c:v>1.2904500000000001</c:v>
                      </c:pt>
                      <c:pt idx="194">
                        <c:v>1.28386</c:v>
                      </c:pt>
                      <c:pt idx="195">
                        <c:v>1.2846900000000001</c:v>
                      </c:pt>
                      <c:pt idx="196">
                        <c:v>1.2836799999999999</c:v>
                      </c:pt>
                      <c:pt idx="197">
                        <c:v>1.28244</c:v>
                      </c:pt>
                      <c:pt idx="198">
                        <c:v>1.2864899999999999</c:v>
                      </c:pt>
                      <c:pt idx="199">
                        <c:v>1.2817499999999999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6BA8-4C6D-8F46-FB4335C2447D}"/>
                  </c:ext>
                </c:extLst>
              </c15:ser>
            </c15:filteredLineSeries>
            <c15:filteredLine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both!$Q$1</c15:sqref>
                        </c15:formulaRef>
                      </c:ext>
                    </c:extLst>
                    <c:strCache>
                      <c:ptCount val="1"/>
                      <c:pt idx="0">
                        <c:v>val/cls_loss</c:v>
                      </c:pt>
                    </c:strCache>
                  </c:strRef>
                </c:tx>
                <c:spPr>
                  <a:ln w="28575" cap="rnd">
                    <a:solidFill>
                      <a:schemeClr val="accent2">
                        <a:lumMod val="5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both!$Q$2:$Q$201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1.3056099999999999</c:v>
                      </c:pt>
                      <c:pt idx="1">
                        <c:v>1.13178</c:v>
                      </c:pt>
                      <c:pt idx="2">
                        <c:v>1.0785199999999999</c:v>
                      </c:pt>
                      <c:pt idx="3">
                        <c:v>1.0430699999999999</c:v>
                      </c:pt>
                      <c:pt idx="4">
                        <c:v>0.95723000000000003</c:v>
                      </c:pt>
                      <c:pt idx="5">
                        <c:v>1.0052300000000001</c:v>
                      </c:pt>
                      <c:pt idx="6">
                        <c:v>0.89051999999999998</c:v>
                      </c:pt>
                      <c:pt idx="7">
                        <c:v>0.91373000000000004</c:v>
                      </c:pt>
                      <c:pt idx="8">
                        <c:v>0.90561000000000003</c:v>
                      </c:pt>
                      <c:pt idx="9">
                        <c:v>0.84877999999999998</c:v>
                      </c:pt>
                      <c:pt idx="10">
                        <c:v>0.96231</c:v>
                      </c:pt>
                      <c:pt idx="11">
                        <c:v>0.83028999999999997</c:v>
                      </c:pt>
                      <c:pt idx="12">
                        <c:v>0.82323000000000002</c:v>
                      </c:pt>
                      <c:pt idx="13">
                        <c:v>0.78596999999999995</c:v>
                      </c:pt>
                      <c:pt idx="14">
                        <c:v>0.79415000000000002</c:v>
                      </c:pt>
                      <c:pt idx="15">
                        <c:v>0.78552</c:v>
                      </c:pt>
                      <c:pt idx="16">
                        <c:v>0.80669000000000002</c:v>
                      </c:pt>
                      <c:pt idx="17">
                        <c:v>0.77888999999999997</c:v>
                      </c:pt>
                      <c:pt idx="18">
                        <c:v>0.90934000000000004</c:v>
                      </c:pt>
                      <c:pt idx="19">
                        <c:v>0.77605999999999997</c:v>
                      </c:pt>
                      <c:pt idx="20">
                        <c:v>0.75156000000000001</c:v>
                      </c:pt>
                      <c:pt idx="21">
                        <c:v>0.77224000000000004</c:v>
                      </c:pt>
                      <c:pt idx="22">
                        <c:v>0.75387000000000004</c:v>
                      </c:pt>
                      <c:pt idx="23">
                        <c:v>0.75556999999999996</c:v>
                      </c:pt>
                      <c:pt idx="24">
                        <c:v>0.73926000000000003</c:v>
                      </c:pt>
                      <c:pt idx="25">
                        <c:v>0.72758</c:v>
                      </c:pt>
                      <c:pt idx="26">
                        <c:v>0.72814999999999996</c:v>
                      </c:pt>
                      <c:pt idx="27">
                        <c:v>0.74750000000000005</c:v>
                      </c:pt>
                      <c:pt idx="28">
                        <c:v>0.95638000000000001</c:v>
                      </c:pt>
                      <c:pt idx="29">
                        <c:v>0.85323000000000004</c:v>
                      </c:pt>
                      <c:pt idx="30">
                        <c:v>0.88104000000000005</c:v>
                      </c:pt>
                      <c:pt idx="31">
                        <c:v>0.85448000000000002</c:v>
                      </c:pt>
                      <c:pt idx="32">
                        <c:v>0.82879999999999998</c:v>
                      </c:pt>
                      <c:pt idx="33">
                        <c:v>0.76971000000000001</c:v>
                      </c:pt>
                      <c:pt idx="34">
                        <c:v>0.72596000000000005</c:v>
                      </c:pt>
                      <c:pt idx="35">
                        <c:v>0.71335000000000004</c:v>
                      </c:pt>
                      <c:pt idx="36">
                        <c:v>0.69930999999999999</c:v>
                      </c:pt>
                      <c:pt idx="37">
                        <c:v>0.70057999999999998</c:v>
                      </c:pt>
                      <c:pt idx="38">
                        <c:v>0.68769999999999998</c:v>
                      </c:pt>
                      <c:pt idx="39">
                        <c:v>0.71323999999999999</c:v>
                      </c:pt>
                      <c:pt idx="40">
                        <c:v>0.70347000000000004</c:v>
                      </c:pt>
                      <c:pt idx="41">
                        <c:v>0.67957000000000001</c:v>
                      </c:pt>
                      <c:pt idx="42">
                        <c:v>0.69972000000000001</c:v>
                      </c:pt>
                      <c:pt idx="43">
                        <c:v>0.68478000000000006</c:v>
                      </c:pt>
                      <c:pt idx="44">
                        <c:v>0.69033999999999995</c:v>
                      </c:pt>
                      <c:pt idx="45">
                        <c:v>0.68186999999999998</c:v>
                      </c:pt>
                      <c:pt idx="46">
                        <c:v>0.70286000000000004</c:v>
                      </c:pt>
                      <c:pt idx="47">
                        <c:v>0.67127000000000003</c:v>
                      </c:pt>
                      <c:pt idx="48">
                        <c:v>0.68547999999999998</c:v>
                      </c:pt>
                      <c:pt idx="49">
                        <c:v>0.69366000000000005</c:v>
                      </c:pt>
                      <c:pt idx="50">
                        <c:v>0.66908000000000001</c:v>
                      </c:pt>
                      <c:pt idx="51">
                        <c:v>0.69089</c:v>
                      </c:pt>
                      <c:pt idx="52">
                        <c:v>0.66313</c:v>
                      </c:pt>
                      <c:pt idx="53">
                        <c:v>0.66137000000000001</c:v>
                      </c:pt>
                      <c:pt idx="54">
                        <c:v>0.68210000000000004</c:v>
                      </c:pt>
                      <c:pt idx="55">
                        <c:v>0.65566000000000002</c:v>
                      </c:pt>
                      <c:pt idx="56">
                        <c:v>0.65168999999999999</c:v>
                      </c:pt>
                      <c:pt idx="57">
                        <c:v>0.65088999999999997</c:v>
                      </c:pt>
                      <c:pt idx="58">
                        <c:v>0.64507000000000003</c:v>
                      </c:pt>
                      <c:pt idx="59">
                        <c:v>0.65476999999999996</c:v>
                      </c:pt>
                      <c:pt idx="60">
                        <c:v>0.67579</c:v>
                      </c:pt>
                      <c:pt idx="61">
                        <c:v>0.63878000000000001</c:v>
                      </c:pt>
                      <c:pt idx="62">
                        <c:v>0.64578000000000002</c:v>
                      </c:pt>
                      <c:pt idx="63">
                        <c:v>0.63973000000000002</c:v>
                      </c:pt>
                      <c:pt idx="64">
                        <c:v>0.64105999999999996</c:v>
                      </c:pt>
                      <c:pt idx="65">
                        <c:v>0.63246000000000002</c:v>
                      </c:pt>
                      <c:pt idx="66">
                        <c:v>0.63488</c:v>
                      </c:pt>
                      <c:pt idx="67">
                        <c:v>0.64695999999999998</c:v>
                      </c:pt>
                      <c:pt idx="68">
                        <c:v>0.62853999999999999</c:v>
                      </c:pt>
                      <c:pt idx="69">
                        <c:v>0.63685999999999998</c:v>
                      </c:pt>
                      <c:pt idx="70">
                        <c:v>0.63227999999999995</c:v>
                      </c:pt>
                      <c:pt idx="71">
                        <c:v>0.63656999999999997</c:v>
                      </c:pt>
                      <c:pt idx="72">
                        <c:v>0.62292000000000003</c:v>
                      </c:pt>
                      <c:pt idx="73">
                        <c:v>0.63075000000000003</c:v>
                      </c:pt>
                      <c:pt idx="74">
                        <c:v>0.63295999999999997</c:v>
                      </c:pt>
                      <c:pt idx="75">
                        <c:v>0.62607999999999997</c:v>
                      </c:pt>
                      <c:pt idx="76">
                        <c:v>0.61956999999999995</c:v>
                      </c:pt>
                      <c:pt idx="77">
                        <c:v>0.61960999999999999</c:v>
                      </c:pt>
                      <c:pt idx="78">
                        <c:v>0.61926999999999999</c:v>
                      </c:pt>
                      <c:pt idx="79">
                        <c:v>0.61665000000000003</c:v>
                      </c:pt>
                      <c:pt idx="80">
                        <c:v>0.61697000000000002</c:v>
                      </c:pt>
                      <c:pt idx="81">
                        <c:v>0.61602000000000001</c:v>
                      </c:pt>
                      <c:pt idx="82">
                        <c:v>0.61209000000000002</c:v>
                      </c:pt>
                      <c:pt idx="83">
                        <c:v>0.61309000000000002</c:v>
                      </c:pt>
                      <c:pt idx="84">
                        <c:v>0.61143000000000003</c:v>
                      </c:pt>
                      <c:pt idx="85">
                        <c:v>0.61009999999999998</c:v>
                      </c:pt>
                      <c:pt idx="86">
                        <c:v>0.61206000000000005</c:v>
                      </c:pt>
                      <c:pt idx="87">
                        <c:v>0.60526999999999997</c:v>
                      </c:pt>
                      <c:pt idx="88">
                        <c:v>0.60641</c:v>
                      </c:pt>
                      <c:pt idx="89">
                        <c:v>0.60587000000000002</c:v>
                      </c:pt>
                      <c:pt idx="90">
                        <c:v>0.60755000000000003</c:v>
                      </c:pt>
                      <c:pt idx="91">
                        <c:v>0.61819999999999997</c:v>
                      </c:pt>
                      <c:pt idx="92">
                        <c:v>0.60846999999999996</c:v>
                      </c:pt>
                      <c:pt idx="93">
                        <c:v>0.60507</c:v>
                      </c:pt>
                      <c:pt idx="94">
                        <c:v>0.60616000000000003</c:v>
                      </c:pt>
                      <c:pt idx="95">
                        <c:v>0.60399999999999998</c:v>
                      </c:pt>
                      <c:pt idx="96">
                        <c:v>0.60314999999999996</c:v>
                      </c:pt>
                      <c:pt idx="97">
                        <c:v>0.60113000000000005</c:v>
                      </c:pt>
                      <c:pt idx="98">
                        <c:v>0.59994000000000003</c:v>
                      </c:pt>
                      <c:pt idx="99">
                        <c:v>0.60038000000000002</c:v>
                      </c:pt>
                      <c:pt idx="100">
                        <c:v>0.72001999999999999</c:v>
                      </c:pt>
                      <c:pt idx="101">
                        <c:v>0.72904000000000002</c:v>
                      </c:pt>
                      <c:pt idx="102">
                        <c:v>0.73789000000000005</c:v>
                      </c:pt>
                      <c:pt idx="103">
                        <c:v>0.71158999999999994</c:v>
                      </c:pt>
                      <c:pt idx="104">
                        <c:v>0.73980999999999997</c:v>
                      </c:pt>
                      <c:pt idx="105">
                        <c:v>0.71060999999999996</c:v>
                      </c:pt>
                      <c:pt idx="106">
                        <c:v>0.71074000000000004</c:v>
                      </c:pt>
                      <c:pt idx="107">
                        <c:v>0.68710000000000004</c:v>
                      </c:pt>
                      <c:pt idx="108">
                        <c:v>0.70026999999999995</c:v>
                      </c:pt>
                      <c:pt idx="109">
                        <c:v>0.70069999999999999</c:v>
                      </c:pt>
                      <c:pt idx="110">
                        <c:v>0.72470000000000001</c:v>
                      </c:pt>
                      <c:pt idx="111">
                        <c:v>0.74087999999999998</c:v>
                      </c:pt>
                      <c:pt idx="112">
                        <c:v>0.68677999999999995</c:v>
                      </c:pt>
                      <c:pt idx="113">
                        <c:v>0.70409999999999995</c:v>
                      </c:pt>
                      <c:pt idx="114">
                        <c:v>0.69743999999999995</c:v>
                      </c:pt>
                      <c:pt idx="115">
                        <c:v>0.74078999999999995</c:v>
                      </c:pt>
                      <c:pt idx="116">
                        <c:v>0.68857999999999997</c:v>
                      </c:pt>
                      <c:pt idx="117">
                        <c:v>0.69262999999999997</c:v>
                      </c:pt>
                      <c:pt idx="118">
                        <c:v>0.69208999999999998</c:v>
                      </c:pt>
                      <c:pt idx="119">
                        <c:v>0.69613000000000003</c:v>
                      </c:pt>
                      <c:pt idx="120">
                        <c:v>0.68130000000000002</c:v>
                      </c:pt>
                      <c:pt idx="121">
                        <c:v>0.68437000000000003</c:v>
                      </c:pt>
                      <c:pt idx="122">
                        <c:v>0.68301000000000001</c:v>
                      </c:pt>
                      <c:pt idx="123">
                        <c:v>0.66574</c:v>
                      </c:pt>
                      <c:pt idx="124">
                        <c:v>0.66646000000000005</c:v>
                      </c:pt>
                      <c:pt idx="125">
                        <c:v>0.68706999999999996</c:v>
                      </c:pt>
                      <c:pt idx="126">
                        <c:v>0.66564000000000001</c:v>
                      </c:pt>
                      <c:pt idx="127">
                        <c:v>0.66474</c:v>
                      </c:pt>
                      <c:pt idx="128">
                        <c:v>0.66015999999999997</c:v>
                      </c:pt>
                      <c:pt idx="129">
                        <c:v>0.66527000000000003</c:v>
                      </c:pt>
                      <c:pt idx="130">
                        <c:v>0.65293999999999996</c:v>
                      </c:pt>
                      <c:pt idx="131">
                        <c:v>0.67022999999999999</c:v>
                      </c:pt>
                      <c:pt idx="132">
                        <c:v>0.65214000000000005</c:v>
                      </c:pt>
                      <c:pt idx="133">
                        <c:v>0.65810000000000002</c:v>
                      </c:pt>
                      <c:pt idx="134">
                        <c:v>0.65485000000000004</c:v>
                      </c:pt>
                      <c:pt idx="135">
                        <c:v>0.65751000000000004</c:v>
                      </c:pt>
                      <c:pt idx="136">
                        <c:v>0.66435</c:v>
                      </c:pt>
                      <c:pt idx="137">
                        <c:v>0.65859000000000001</c:v>
                      </c:pt>
                      <c:pt idx="138">
                        <c:v>0.64185000000000003</c:v>
                      </c:pt>
                      <c:pt idx="139">
                        <c:v>0.63731000000000004</c:v>
                      </c:pt>
                      <c:pt idx="140">
                        <c:v>0.64841000000000004</c:v>
                      </c:pt>
                      <c:pt idx="141">
                        <c:v>0.64800999999999997</c:v>
                      </c:pt>
                      <c:pt idx="142">
                        <c:v>0.69545999999999997</c:v>
                      </c:pt>
                      <c:pt idx="143">
                        <c:v>0.63560000000000005</c:v>
                      </c:pt>
                      <c:pt idx="144">
                        <c:v>0.64398</c:v>
                      </c:pt>
                      <c:pt idx="145">
                        <c:v>0.64322000000000001</c:v>
                      </c:pt>
                      <c:pt idx="146">
                        <c:v>0.63724000000000003</c:v>
                      </c:pt>
                      <c:pt idx="147">
                        <c:v>0.62746000000000002</c:v>
                      </c:pt>
                      <c:pt idx="148">
                        <c:v>0.65200000000000002</c:v>
                      </c:pt>
                      <c:pt idx="149">
                        <c:v>0.64017999999999997</c:v>
                      </c:pt>
                      <c:pt idx="150">
                        <c:v>0.62678999999999996</c:v>
                      </c:pt>
                      <c:pt idx="151">
                        <c:v>0.63344</c:v>
                      </c:pt>
                      <c:pt idx="152">
                        <c:v>0.62175999999999998</c:v>
                      </c:pt>
                      <c:pt idx="153">
                        <c:v>0.63088</c:v>
                      </c:pt>
                      <c:pt idx="154">
                        <c:v>0.62138000000000004</c:v>
                      </c:pt>
                      <c:pt idx="155">
                        <c:v>0.62407000000000001</c:v>
                      </c:pt>
                      <c:pt idx="156">
                        <c:v>0.62060000000000004</c:v>
                      </c:pt>
                      <c:pt idx="157">
                        <c:v>0.62707999999999997</c:v>
                      </c:pt>
                      <c:pt idx="158">
                        <c:v>0.63141000000000003</c:v>
                      </c:pt>
                      <c:pt idx="159">
                        <c:v>0.62465000000000004</c:v>
                      </c:pt>
                      <c:pt idx="160">
                        <c:v>0.61307</c:v>
                      </c:pt>
                      <c:pt idx="161">
                        <c:v>0.62577000000000005</c:v>
                      </c:pt>
                      <c:pt idx="162">
                        <c:v>0.63758999999999999</c:v>
                      </c:pt>
                      <c:pt idx="163">
                        <c:v>0.60833000000000004</c:v>
                      </c:pt>
                      <c:pt idx="164">
                        <c:v>0.62197000000000002</c:v>
                      </c:pt>
                      <c:pt idx="165">
                        <c:v>0.63109000000000004</c:v>
                      </c:pt>
                      <c:pt idx="166">
                        <c:v>0.61362000000000005</c:v>
                      </c:pt>
                      <c:pt idx="167">
                        <c:v>0.62348000000000003</c:v>
                      </c:pt>
                      <c:pt idx="168">
                        <c:v>0.61514999999999997</c:v>
                      </c:pt>
                      <c:pt idx="169">
                        <c:v>0.61729999999999996</c:v>
                      </c:pt>
                      <c:pt idx="170">
                        <c:v>0.61812999999999996</c:v>
                      </c:pt>
                      <c:pt idx="171">
                        <c:v>0.62507000000000001</c:v>
                      </c:pt>
                      <c:pt idx="172">
                        <c:v>0.61221000000000003</c:v>
                      </c:pt>
                      <c:pt idx="173">
                        <c:v>0.61185</c:v>
                      </c:pt>
                      <c:pt idx="174">
                        <c:v>0.60714000000000001</c:v>
                      </c:pt>
                      <c:pt idx="175">
                        <c:v>0.61973999999999996</c:v>
                      </c:pt>
                      <c:pt idx="176">
                        <c:v>0.60589000000000004</c:v>
                      </c:pt>
                      <c:pt idx="177">
                        <c:v>0.60321000000000002</c:v>
                      </c:pt>
                      <c:pt idx="178">
                        <c:v>0.60829</c:v>
                      </c:pt>
                      <c:pt idx="179">
                        <c:v>0.60643000000000002</c:v>
                      </c:pt>
                      <c:pt idx="180">
                        <c:v>0.60509000000000002</c:v>
                      </c:pt>
                      <c:pt idx="181">
                        <c:v>0.60072999999999999</c:v>
                      </c:pt>
                      <c:pt idx="182">
                        <c:v>0.61358999999999997</c:v>
                      </c:pt>
                      <c:pt idx="183">
                        <c:v>0.60385999999999995</c:v>
                      </c:pt>
                      <c:pt idx="184">
                        <c:v>0.60821999999999998</c:v>
                      </c:pt>
                      <c:pt idx="185">
                        <c:v>0.59345999999999999</c:v>
                      </c:pt>
                      <c:pt idx="186">
                        <c:v>0.59528999999999999</c:v>
                      </c:pt>
                      <c:pt idx="187">
                        <c:v>0.59494000000000002</c:v>
                      </c:pt>
                      <c:pt idx="188">
                        <c:v>0.59082000000000001</c:v>
                      </c:pt>
                      <c:pt idx="189">
                        <c:v>0.60065000000000002</c:v>
                      </c:pt>
                      <c:pt idx="190">
                        <c:v>0.59791000000000005</c:v>
                      </c:pt>
                      <c:pt idx="191">
                        <c:v>0.59755999999999998</c:v>
                      </c:pt>
                      <c:pt idx="192">
                        <c:v>0.61517999999999995</c:v>
                      </c:pt>
                      <c:pt idx="193">
                        <c:v>0.59582000000000002</c:v>
                      </c:pt>
                      <c:pt idx="194">
                        <c:v>0.59362999999999999</c:v>
                      </c:pt>
                      <c:pt idx="195">
                        <c:v>0.59650000000000003</c:v>
                      </c:pt>
                      <c:pt idx="196">
                        <c:v>0.61312999999999995</c:v>
                      </c:pt>
                      <c:pt idx="197">
                        <c:v>0.59019999999999995</c:v>
                      </c:pt>
                      <c:pt idx="198">
                        <c:v>0.59363999999999995</c:v>
                      </c:pt>
                      <c:pt idx="199">
                        <c:v>0.58955000000000002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F-6BA8-4C6D-8F46-FB4335C2447D}"/>
                  </c:ext>
                </c:extLst>
              </c15:ser>
            </c15:filteredLineSeries>
            <c15:filteredLine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both!$R$1</c15:sqref>
                        </c15:formulaRef>
                      </c:ext>
                    </c:extLst>
                    <c:strCache>
                      <c:ptCount val="1"/>
                      <c:pt idx="0">
                        <c:v>val/dfl_loss</c:v>
                      </c:pt>
                    </c:strCache>
                  </c:strRef>
                </c:tx>
                <c:spPr>
                  <a:ln w="28575" cap="rnd">
                    <a:solidFill>
                      <a:schemeClr val="accent4">
                        <a:lumMod val="5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both!$R$2:$R$201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1.21224</c:v>
                      </c:pt>
                      <c:pt idx="1">
                        <c:v>1.15665</c:v>
                      </c:pt>
                      <c:pt idx="2">
                        <c:v>1.14175</c:v>
                      </c:pt>
                      <c:pt idx="3">
                        <c:v>1.1376299999999999</c:v>
                      </c:pt>
                      <c:pt idx="4">
                        <c:v>1.1377200000000001</c:v>
                      </c:pt>
                      <c:pt idx="5">
                        <c:v>1.13287</c:v>
                      </c:pt>
                      <c:pt idx="6">
                        <c:v>1.1056600000000001</c:v>
                      </c:pt>
                      <c:pt idx="7">
                        <c:v>1.1394500000000001</c:v>
                      </c:pt>
                      <c:pt idx="8">
                        <c:v>1.1061300000000001</c:v>
                      </c:pt>
                      <c:pt idx="9">
                        <c:v>1.0920399999999999</c:v>
                      </c:pt>
                      <c:pt idx="10">
                        <c:v>1.10582</c:v>
                      </c:pt>
                      <c:pt idx="11">
                        <c:v>1.08507</c:v>
                      </c:pt>
                      <c:pt idx="12">
                        <c:v>1.0819799999999999</c:v>
                      </c:pt>
                      <c:pt idx="13">
                        <c:v>1.0770200000000001</c:v>
                      </c:pt>
                      <c:pt idx="14">
                        <c:v>1.0926199999999999</c:v>
                      </c:pt>
                      <c:pt idx="15">
                        <c:v>1.08439</c:v>
                      </c:pt>
                      <c:pt idx="16">
                        <c:v>1.07653</c:v>
                      </c:pt>
                      <c:pt idx="17">
                        <c:v>1.0676699999999999</c:v>
                      </c:pt>
                      <c:pt idx="18">
                        <c:v>1.07202</c:v>
                      </c:pt>
                      <c:pt idx="19">
                        <c:v>1.0725100000000001</c:v>
                      </c:pt>
                      <c:pt idx="20">
                        <c:v>1.0565500000000001</c:v>
                      </c:pt>
                      <c:pt idx="21">
                        <c:v>1.05877</c:v>
                      </c:pt>
                      <c:pt idx="22">
                        <c:v>1.05619</c:v>
                      </c:pt>
                      <c:pt idx="23">
                        <c:v>1.07107</c:v>
                      </c:pt>
                      <c:pt idx="24">
                        <c:v>1.06175</c:v>
                      </c:pt>
                      <c:pt idx="25">
                        <c:v>1.0549299999999999</c:v>
                      </c:pt>
                      <c:pt idx="26">
                        <c:v>1.0623100000000001</c:v>
                      </c:pt>
                      <c:pt idx="27">
                        <c:v>1.0531299999999999</c:v>
                      </c:pt>
                      <c:pt idx="28">
                        <c:v>1.2626999999999999</c:v>
                      </c:pt>
                      <c:pt idx="29">
                        <c:v>1.23556</c:v>
                      </c:pt>
                      <c:pt idx="30">
                        <c:v>1.2094499999999999</c:v>
                      </c:pt>
                      <c:pt idx="31">
                        <c:v>1.15188</c:v>
                      </c:pt>
                      <c:pt idx="32">
                        <c:v>1.0760400000000001</c:v>
                      </c:pt>
                      <c:pt idx="33">
                        <c:v>1.05037</c:v>
                      </c:pt>
                      <c:pt idx="34">
                        <c:v>1.05305</c:v>
                      </c:pt>
                      <c:pt idx="35">
                        <c:v>1.05366</c:v>
                      </c:pt>
                      <c:pt idx="36">
                        <c:v>1.0355799999999999</c:v>
                      </c:pt>
                      <c:pt idx="37">
                        <c:v>1.04376</c:v>
                      </c:pt>
                      <c:pt idx="38">
                        <c:v>1.0388200000000001</c:v>
                      </c:pt>
                      <c:pt idx="39">
                        <c:v>1.0393399999999999</c:v>
                      </c:pt>
                      <c:pt idx="40">
                        <c:v>1.04193</c:v>
                      </c:pt>
                      <c:pt idx="41">
                        <c:v>1.0395399999999999</c:v>
                      </c:pt>
                      <c:pt idx="42">
                        <c:v>1.04976</c:v>
                      </c:pt>
                      <c:pt idx="43">
                        <c:v>1.0403</c:v>
                      </c:pt>
                      <c:pt idx="44">
                        <c:v>1.0377799999999999</c:v>
                      </c:pt>
                      <c:pt idx="45">
                        <c:v>1.04</c:v>
                      </c:pt>
                      <c:pt idx="46">
                        <c:v>1.03592</c:v>
                      </c:pt>
                      <c:pt idx="47">
                        <c:v>1.03244</c:v>
                      </c:pt>
                      <c:pt idx="48">
                        <c:v>1.0344</c:v>
                      </c:pt>
                      <c:pt idx="49">
                        <c:v>1.0344599999999999</c:v>
                      </c:pt>
                      <c:pt idx="50">
                        <c:v>1.03318</c:v>
                      </c:pt>
                      <c:pt idx="51">
                        <c:v>1.0318000000000001</c:v>
                      </c:pt>
                      <c:pt idx="52">
                        <c:v>1.0331600000000001</c:v>
                      </c:pt>
                      <c:pt idx="53">
                        <c:v>1.0311699999999999</c:v>
                      </c:pt>
                      <c:pt idx="54">
                        <c:v>1.0450299999999999</c:v>
                      </c:pt>
                      <c:pt idx="55">
                        <c:v>1.0274700000000001</c:v>
                      </c:pt>
                      <c:pt idx="56">
                        <c:v>1.03156</c:v>
                      </c:pt>
                      <c:pt idx="57">
                        <c:v>1.0237799999999999</c:v>
                      </c:pt>
                      <c:pt idx="58">
                        <c:v>1.0255099999999999</c:v>
                      </c:pt>
                      <c:pt idx="59">
                        <c:v>1.02518</c:v>
                      </c:pt>
                      <c:pt idx="60">
                        <c:v>1.0343500000000001</c:v>
                      </c:pt>
                      <c:pt idx="61">
                        <c:v>1.0324899999999999</c:v>
                      </c:pt>
                      <c:pt idx="62">
                        <c:v>1.0267200000000001</c:v>
                      </c:pt>
                      <c:pt idx="63">
                        <c:v>1.0289200000000001</c:v>
                      </c:pt>
                      <c:pt idx="64">
                        <c:v>1.02722</c:v>
                      </c:pt>
                      <c:pt idx="65">
                        <c:v>1.01963</c:v>
                      </c:pt>
                      <c:pt idx="66">
                        <c:v>1.02346</c:v>
                      </c:pt>
                      <c:pt idx="67">
                        <c:v>1.0221199999999999</c:v>
                      </c:pt>
                      <c:pt idx="68">
                        <c:v>1.02504</c:v>
                      </c:pt>
                      <c:pt idx="69">
                        <c:v>1.02216</c:v>
                      </c:pt>
                      <c:pt idx="70">
                        <c:v>1.0233000000000001</c:v>
                      </c:pt>
                      <c:pt idx="71">
                        <c:v>1.0229600000000001</c:v>
                      </c:pt>
                      <c:pt idx="72">
                        <c:v>1.0242500000000001</c:v>
                      </c:pt>
                      <c:pt idx="73">
                        <c:v>1.0211399999999999</c:v>
                      </c:pt>
                      <c:pt idx="74">
                        <c:v>1.0203</c:v>
                      </c:pt>
                      <c:pt idx="75">
                        <c:v>1.0240199999999999</c:v>
                      </c:pt>
                      <c:pt idx="76">
                        <c:v>1.0201899999999999</c:v>
                      </c:pt>
                      <c:pt idx="77">
                        <c:v>1.0184299999999999</c:v>
                      </c:pt>
                      <c:pt idx="78">
                        <c:v>1.0232000000000001</c:v>
                      </c:pt>
                      <c:pt idx="79">
                        <c:v>1.0227200000000001</c:v>
                      </c:pt>
                      <c:pt idx="80">
                        <c:v>1.0210999999999999</c:v>
                      </c:pt>
                      <c:pt idx="81">
                        <c:v>1.02176</c:v>
                      </c:pt>
                      <c:pt idx="82">
                        <c:v>1.0198100000000001</c:v>
                      </c:pt>
                      <c:pt idx="83">
                        <c:v>1.0208699999999999</c:v>
                      </c:pt>
                      <c:pt idx="84">
                        <c:v>1.01901</c:v>
                      </c:pt>
                      <c:pt idx="85">
                        <c:v>1.01999</c:v>
                      </c:pt>
                      <c:pt idx="86">
                        <c:v>1.01847</c:v>
                      </c:pt>
                      <c:pt idx="87">
                        <c:v>1.0203500000000001</c:v>
                      </c:pt>
                      <c:pt idx="88">
                        <c:v>1.01796</c:v>
                      </c:pt>
                      <c:pt idx="89">
                        <c:v>1.0199400000000001</c:v>
                      </c:pt>
                      <c:pt idx="90">
                        <c:v>1.0191399999999999</c:v>
                      </c:pt>
                      <c:pt idx="91">
                        <c:v>1.02115</c:v>
                      </c:pt>
                      <c:pt idx="92">
                        <c:v>1.0193300000000001</c:v>
                      </c:pt>
                      <c:pt idx="93">
                        <c:v>1.0221</c:v>
                      </c:pt>
                      <c:pt idx="94">
                        <c:v>1.0207900000000001</c:v>
                      </c:pt>
                      <c:pt idx="95">
                        <c:v>1.0197799999999999</c:v>
                      </c:pt>
                      <c:pt idx="96">
                        <c:v>1.0180499999999999</c:v>
                      </c:pt>
                      <c:pt idx="97">
                        <c:v>1.01949</c:v>
                      </c:pt>
                      <c:pt idx="98">
                        <c:v>1.0197799999999999</c:v>
                      </c:pt>
                      <c:pt idx="99">
                        <c:v>1.0179</c:v>
                      </c:pt>
                      <c:pt idx="100">
                        <c:v>1.02868</c:v>
                      </c:pt>
                      <c:pt idx="101">
                        <c:v>1.03813</c:v>
                      </c:pt>
                      <c:pt idx="102">
                        <c:v>1.0420400000000001</c:v>
                      </c:pt>
                      <c:pt idx="103">
                        <c:v>1.0497099999999999</c:v>
                      </c:pt>
                      <c:pt idx="104">
                        <c:v>1.0494300000000001</c:v>
                      </c:pt>
                      <c:pt idx="105">
                        <c:v>1.0484199999999999</c:v>
                      </c:pt>
                      <c:pt idx="106">
                        <c:v>1.0364800000000001</c:v>
                      </c:pt>
                      <c:pt idx="107">
                        <c:v>1.0360499999999999</c:v>
                      </c:pt>
                      <c:pt idx="108">
                        <c:v>1.03186</c:v>
                      </c:pt>
                      <c:pt idx="109">
                        <c:v>1.0471699999999999</c:v>
                      </c:pt>
                      <c:pt idx="110">
                        <c:v>1.0378499999999999</c:v>
                      </c:pt>
                      <c:pt idx="111">
                        <c:v>1.0359</c:v>
                      </c:pt>
                      <c:pt idx="112">
                        <c:v>1.0411699999999999</c:v>
                      </c:pt>
                      <c:pt idx="113">
                        <c:v>1.0354699999999999</c:v>
                      </c:pt>
                      <c:pt idx="114">
                        <c:v>1.0386299999999999</c:v>
                      </c:pt>
                      <c:pt idx="115">
                        <c:v>1.0302199999999999</c:v>
                      </c:pt>
                      <c:pt idx="116">
                        <c:v>1.0331699999999999</c:v>
                      </c:pt>
                      <c:pt idx="117">
                        <c:v>1.0295300000000001</c:v>
                      </c:pt>
                      <c:pt idx="118">
                        <c:v>1.0350999999999999</c:v>
                      </c:pt>
                      <c:pt idx="119">
                        <c:v>1.0232300000000001</c:v>
                      </c:pt>
                      <c:pt idx="120">
                        <c:v>1.0275099999999999</c:v>
                      </c:pt>
                      <c:pt idx="121">
                        <c:v>1.03104</c:v>
                      </c:pt>
                      <c:pt idx="122">
                        <c:v>1.0332600000000001</c:v>
                      </c:pt>
                      <c:pt idx="123">
                        <c:v>1.0253000000000001</c:v>
                      </c:pt>
                      <c:pt idx="124">
                        <c:v>1.0285200000000001</c:v>
                      </c:pt>
                      <c:pt idx="125">
                        <c:v>1.02932</c:v>
                      </c:pt>
                      <c:pt idx="126">
                        <c:v>1.03118</c:v>
                      </c:pt>
                      <c:pt idx="127">
                        <c:v>1.0319799999999999</c:v>
                      </c:pt>
                      <c:pt idx="128">
                        <c:v>1.01908</c:v>
                      </c:pt>
                      <c:pt idx="129">
                        <c:v>1.0220400000000001</c:v>
                      </c:pt>
                      <c:pt idx="130">
                        <c:v>1.0212000000000001</c:v>
                      </c:pt>
                      <c:pt idx="131">
                        <c:v>1.0170600000000001</c:v>
                      </c:pt>
                      <c:pt idx="132">
                        <c:v>1.01888</c:v>
                      </c:pt>
                      <c:pt idx="133">
                        <c:v>1.02566</c:v>
                      </c:pt>
                      <c:pt idx="134">
                        <c:v>1.01478</c:v>
                      </c:pt>
                      <c:pt idx="135">
                        <c:v>1.02918</c:v>
                      </c:pt>
                      <c:pt idx="136">
                        <c:v>1.0243599999999999</c:v>
                      </c:pt>
                      <c:pt idx="137">
                        <c:v>1.0144500000000001</c:v>
                      </c:pt>
                      <c:pt idx="138">
                        <c:v>1.0160400000000001</c:v>
                      </c:pt>
                      <c:pt idx="139">
                        <c:v>1.02034</c:v>
                      </c:pt>
                      <c:pt idx="140">
                        <c:v>1.0144599999999999</c:v>
                      </c:pt>
                      <c:pt idx="141">
                        <c:v>1.02186</c:v>
                      </c:pt>
                      <c:pt idx="142">
                        <c:v>1.01814</c:v>
                      </c:pt>
                      <c:pt idx="143">
                        <c:v>1.01511</c:v>
                      </c:pt>
                      <c:pt idx="144">
                        <c:v>1.0155700000000001</c:v>
                      </c:pt>
                      <c:pt idx="145">
                        <c:v>1.01396</c:v>
                      </c:pt>
                      <c:pt idx="146">
                        <c:v>1.0123800000000001</c:v>
                      </c:pt>
                      <c:pt idx="147">
                        <c:v>1.0140199999999999</c:v>
                      </c:pt>
                      <c:pt idx="148">
                        <c:v>1.0120199999999999</c:v>
                      </c:pt>
                      <c:pt idx="149">
                        <c:v>1.01017</c:v>
                      </c:pt>
                      <c:pt idx="150">
                        <c:v>1.00972</c:v>
                      </c:pt>
                      <c:pt idx="151">
                        <c:v>1.00837</c:v>
                      </c:pt>
                      <c:pt idx="152">
                        <c:v>1.01034</c:v>
                      </c:pt>
                      <c:pt idx="153">
                        <c:v>1.0115499999999999</c:v>
                      </c:pt>
                      <c:pt idx="154">
                        <c:v>1.0054799999999999</c:v>
                      </c:pt>
                      <c:pt idx="155">
                        <c:v>1.0053799999999999</c:v>
                      </c:pt>
                      <c:pt idx="156">
                        <c:v>1.00447</c:v>
                      </c:pt>
                      <c:pt idx="157">
                        <c:v>1.0055099999999999</c:v>
                      </c:pt>
                      <c:pt idx="158">
                        <c:v>1.0081199999999999</c:v>
                      </c:pt>
                      <c:pt idx="159">
                        <c:v>1.01397</c:v>
                      </c:pt>
                      <c:pt idx="160">
                        <c:v>1.00603</c:v>
                      </c:pt>
                      <c:pt idx="161">
                        <c:v>1.00797</c:v>
                      </c:pt>
                      <c:pt idx="162">
                        <c:v>1.00728</c:v>
                      </c:pt>
                      <c:pt idx="163">
                        <c:v>1.0022200000000001</c:v>
                      </c:pt>
                      <c:pt idx="164">
                        <c:v>1.00749</c:v>
                      </c:pt>
                      <c:pt idx="165">
                        <c:v>1.0076499999999999</c:v>
                      </c:pt>
                      <c:pt idx="166">
                        <c:v>1.0038499999999999</c:v>
                      </c:pt>
                      <c:pt idx="167">
                        <c:v>1.0063200000000001</c:v>
                      </c:pt>
                      <c:pt idx="168">
                        <c:v>1.00607</c:v>
                      </c:pt>
                      <c:pt idx="169">
                        <c:v>1.0046600000000001</c:v>
                      </c:pt>
                      <c:pt idx="170">
                        <c:v>0.997</c:v>
                      </c:pt>
                      <c:pt idx="171">
                        <c:v>1.00414</c:v>
                      </c:pt>
                      <c:pt idx="172">
                        <c:v>1.00322</c:v>
                      </c:pt>
                      <c:pt idx="173">
                        <c:v>1.0003</c:v>
                      </c:pt>
                      <c:pt idx="174">
                        <c:v>1.00186</c:v>
                      </c:pt>
                      <c:pt idx="175">
                        <c:v>0.99812999999999996</c:v>
                      </c:pt>
                      <c:pt idx="176">
                        <c:v>0.99963000000000002</c:v>
                      </c:pt>
                      <c:pt idx="177">
                        <c:v>0.99531000000000003</c:v>
                      </c:pt>
                      <c:pt idx="178">
                        <c:v>0.99589000000000005</c:v>
                      </c:pt>
                      <c:pt idx="179">
                        <c:v>0.99866999999999995</c:v>
                      </c:pt>
                      <c:pt idx="180">
                        <c:v>0.99912999999999996</c:v>
                      </c:pt>
                      <c:pt idx="181">
                        <c:v>0.99717</c:v>
                      </c:pt>
                      <c:pt idx="182">
                        <c:v>0.99946999999999997</c:v>
                      </c:pt>
                      <c:pt idx="183">
                        <c:v>0.99287999999999998</c:v>
                      </c:pt>
                      <c:pt idx="184">
                        <c:v>0.99568000000000001</c:v>
                      </c:pt>
                      <c:pt idx="185">
                        <c:v>0.99717999999999996</c:v>
                      </c:pt>
                      <c:pt idx="186">
                        <c:v>0.99712000000000001</c:v>
                      </c:pt>
                      <c:pt idx="187">
                        <c:v>0.99505999999999994</c:v>
                      </c:pt>
                      <c:pt idx="188">
                        <c:v>0.99470999999999998</c:v>
                      </c:pt>
                      <c:pt idx="189">
                        <c:v>0.99751999999999996</c:v>
                      </c:pt>
                      <c:pt idx="190">
                        <c:v>0.99724000000000002</c:v>
                      </c:pt>
                      <c:pt idx="191">
                        <c:v>0.998</c:v>
                      </c:pt>
                      <c:pt idx="192">
                        <c:v>0.99831000000000003</c:v>
                      </c:pt>
                      <c:pt idx="193">
                        <c:v>0.99602999999999997</c:v>
                      </c:pt>
                      <c:pt idx="194">
                        <c:v>0.99517999999999995</c:v>
                      </c:pt>
                      <c:pt idx="195">
                        <c:v>0.99787000000000003</c:v>
                      </c:pt>
                      <c:pt idx="196">
                        <c:v>0.99551000000000001</c:v>
                      </c:pt>
                      <c:pt idx="197">
                        <c:v>0.99470999999999998</c:v>
                      </c:pt>
                      <c:pt idx="198">
                        <c:v>0.99421999999999999</c:v>
                      </c:pt>
                      <c:pt idx="199">
                        <c:v>0.99324999999999997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0-6BA8-4C6D-8F46-FB4335C2447D}"/>
                  </c:ext>
                </c:extLst>
              </c15:ser>
            </c15:filteredLineSeries>
            <c15:filteredLine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both!$S$1</c15:sqref>
                        </c15:formulaRef>
                      </c:ext>
                    </c:extLst>
                    <c:strCache>
                      <c:ptCount val="1"/>
                      <c:pt idx="0">
                        <c:v>lr/pg0</c:v>
                      </c:pt>
                    </c:strCache>
                  </c:strRef>
                </c:tx>
                <c:spPr>
                  <a:ln w="28575" cap="rnd">
                    <a:solidFill>
                      <a:schemeClr val="accent6">
                        <a:lumMod val="5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both!$S$2:$S$201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5.5336100000000004E-4</c:v>
                      </c:pt>
                      <c:pt idx="1">
                        <c:v>1.0980499999999999E-3</c:v>
                      </c:pt>
                      <c:pt idx="2">
                        <c:v>1.6317300000000001E-3</c:v>
                      </c:pt>
                      <c:pt idx="3">
                        <c:v>1.6174900000000001E-3</c:v>
                      </c:pt>
                      <c:pt idx="4">
                        <c:v>1.6009900000000001E-3</c:v>
                      </c:pt>
                      <c:pt idx="5">
                        <c:v>1.5844800000000001E-3</c:v>
                      </c:pt>
                      <c:pt idx="6">
                        <c:v>1.5679800000000001E-3</c:v>
                      </c:pt>
                      <c:pt idx="7">
                        <c:v>1.55148E-3</c:v>
                      </c:pt>
                      <c:pt idx="8">
                        <c:v>1.5349700000000001E-3</c:v>
                      </c:pt>
                      <c:pt idx="9">
                        <c:v>1.5184700000000001E-3</c:v>
                      </c:pt>
                      <c:pt idx="10">
                        <c:v>1.50197E-3</c:v>
                      </c:pt>
                      <c:pt idx="11">
                        <c:v>1.4854600000000001E-3</c:v>
                      </c:pt>
                      <c:pt idx="12">
                        <c:v>1.4689600000000001E-3</c:v>
                      </c:pt>
                      <c:pt idx="13">
                        <c:v>1.45246E-3</c:v>
                      </c:pt>
                      <c:pt idx="14">
                        <c:v>1.4359500000000001E-3</c:v>
                      </c:pt>
                      <c:pt idx="15">
                        <c:v>1.4194500000000001E-3</c:v>
                      </c:pt>
                      <c:pt idx="16">
                        <c:v>1.40295E-3</c:v>
                      </c:pt>
                      <c:pt idx="17">
                        <c:v>1.3864400000000001E-3</c:v>
                      </c:pt>
                      <c:pt idx="18">
                        <c:v>1.36994E-3</c:v>
                      </c:pt>
                      <c:pt idx="19">
                        <c:v>1.35344E-3</c:v>
                      </c:pt>
                      <c:pt idx="20">
                        <c:v>1.3369300000000001E-3</c:v>
                      </c:pt>
                      <c:pt idx="21">
                        <c:v>1.32043E-3</c:v>
                      </c:pt>
                      <c:pt idx="22">
                        <c:v>1.30393E-3</c:v>
                      </c:pt>
                      <c:pt idx="23">
                        <c:v>1.2874200000000001E-3</c:v>
                      </c:pt>
                      <c:pt idx="24">
                        <c:v>1.27092E-3</c:v>
                      </c:pt>
                      <c:pt idx="25">
                        <c:v>1.25442E-3</c:v>
                      </c:pt>
                      <c:pt idx="26">
                        <c:v>1.2379100000000001E-3</c:v>
                      </c:pt>
                      <c:pt idx="27">
                        <c:v>1.22141E-3</c:v>
                      </c:pt>
                      <c:pt idx="28">
                        <c:v>1.20491E-3</c:v>
                      </c:pt>
                      <c:pt idx="29">
                        <c:v>1.1884E-3</c:v>
                      </c:pt>
                      <c:pt idx="30">
                        <c:v>1.1719E-3</c:v>
                      </c:pt>
                      <c:pt idx="31">
                        <c:v>1.1554E-3</c:v>
                      </c:pt>
                      <c:pt idx="32">
                        <c:v>1.13889E-3</c:v>
                      </c:pt>
                      <c:pt idx="33">
                        <c:v>1.12239E-3</c:v>
                      </c:pt>
                      <c:pt idx="34">
                        <c:v>1.10589E-3</c:v>
                      </c:pt>
                      <c:pt idx="35">
                        <c:v>1.08938E-3</c:v>
                      </c:pt>
                      <c:pt idx="36">
                        <c:v>1.07288E-3</c:v>
                      </c:pt>
                      <c:pt idx="37">
                        <c:v>1.05638E-3</c:v>
                      </c:pt>
                      <c:pt idx="38">
                        <c:v>1.03987E-3</c:v>
                      </c:pt>
                      <c:pt idx="39">
                        <c:v>1.02337E-3</c:v>
                      </c:pt>
                      <c:pt idx="40">
                        <c:v>1.00687E-3</c:v>
                      </c:pt>
                      <c:pt idx="41">
                        <c:v>9.90365E-4</c:v>
                      </c:pt>
                      <c:pt idx="42">
                        <c:v>9.7386100000000002E-4</c:v>
                      </c:pt>
                      <c:pt idx="43">
                        <c:v>9.5735799999999995E-4</c:v>
                      </c:pt>
                      <c:pt idx="44">
                        <c:v>9.4085499999999999E-4</c:v>
                      </c:pt>
                      <c:pt idx="45">
                        <c:v>9.2435200000000003E-4</c:v>
                      </c:pt>
                      <c:pt idx="46">
                        <c:v>9.0784800000000005E-4</c:v>
                      </c:pt>
                      <c:pt idx="47">
                        <c:v>8.9134499999999998E-4</c:v>
                      </c:pt>
                      <c:pt idx="48">
                        <c:v>8.7484200000000002E-4</c:v>
                      </c:pt>
                      <c:pt idx="49">
                        <c:v>8.5833800000000005E-4</c:v>
                      </c:pt>
                      <c:pt idx="50">
                        <c:v>8.4183499999999998E-4</c:v>
                      </c:pt>
                      <c:pt idx="51">
                        <c:v>8.2533200000000002E-4</c:v>
                      </c:pt>
                      <c:pt idx="52">
                        <c:v>8.0882800000000004E-4</c:v>
                      </c:pt>
                      <c:pt idx="53">
                        <c:v>7.9232499999999997E-4</c:v>
                      </c:pt>
                      <c:pt idx="54">
                        <c:v>7.7582200000000001E-4</c:v>
                      </c:pt>
                      <c:pt idx="55">
                        <c:v>7.5931800000000004E-4</c:v>
                      </c:pt>
                      <c:pt idx="56">
                        <c:v>7.4281499999999997E-4</c:v>
                      </c:pt>
                      <c:pt idx="57">
                        <c:v>7.2631200000000001E-4</c:v>
                      </c:pt>
                      <c:pt idx="58">
                        <c:v>7.0980900000000005E-4</c:v>
                      </c:pt>
                      <c:pt idx="59">
                        <c:v>6.9330499999999996E-4</c:v>
                      </c:pt>
                      <c:pt idx="60">
                        <c:v>6.76802E-4</c:v>
                      </c:pt>
                      <c:pt idx="61">
                        <c:v>6.6029900000000004E-4</c:v>
                      </c:pt>
                      <c:pt idx="62">
                        <c:v>6.4379499999999996E-4</c:v>
                      </c:pt>
                      <c:pt idx="63">
                        <c:v>6.27292E-4</c:v>
                      </c:pt>
                      <c:pt idx="64">
                        <c:v>6.1078900000000004E-4</c:v>
                      </c:pt>
                      <c:pt idx="65">
                        <c:v>5.9428599999999997E-4</c:v>
                      </c:pt>
                      <c:pt idx="66">
                        <c:v>5.7778199999999999E-4</c:v>
                      </c:pt>
                      <c:pt idx="67">
                        <c:v>5.6127900000000003E-4</c:v>
                      </c:pt>
                      <c:pt idx="68">
                        <c:v>5.4477599999999996E-4</c:v>
                      </c:pt>
                      <c:pt idx="69">
                        <c:v>5.2827199999999999E-4</c:v>
                      </c:pt>
                      <c:pt idx="70">
                        <c:v>5.1176900000000003E-4</c:v>
                      </c:pt>
                      <c:pt idx="71">
                        <c:v>4.9526599999999996E-4</c:v>
                      </c:pt>
                      <c:pt idx="72">
                        <c:v>4.7876199999999998E-4</c:v>
                      </c:pt>
                      <c:pt idx="73">
                        <c:v>4.6225900000000002E-4</c:v>
                      </c:pt>
                      <c:pt idx="74">
                        <c:v>4.4575600000000001E-4</c:v>
                      </c:pt>
                      <c:pt idx="75">
                        <c:v>4.2925299999999999E-4</c:v>
                      </c:pt>
                      <c:pt idx="76">
                        <c:v>4.1274900000000002E-4</c:v>
                      </c:pt>
                      <c:pt idx="77">
                        <c:v>3.96246E-4</c:v>
                      </c:pt>
                      <c:pt idx="78">
                        <c:v>3.7974299999999999E-4</c:v>
                      </c:pt>
                      <c:pt idx="79">
                        <c:v>3.6323900000000001E-4</c:v>
                      </c:pt>
                      <c:pt idx="80">
                        <c:v>3.46736E-4</c:v>
                      </c:pt>
                      <c:pt idx="81">
                        <c:v>3.3023299999999998E-4</c:v>
                      </c:pt>
                      <c:pt idx="82">
                        <c:v>3.13729E-4</c:v>
                      </c:pt>
                      <c:pt idx="83">
                        <c:v>2.9722599999999999E-4</c:v>
                      </c:pt>
                      <c:pt idx="84">
                        <c:v>2.8072299999999998E-4</c:v>
                      </c:pt>
                      <c:pt idx="85">
                        <c:v>2.6422000000000001E-4</c:v>
                      </c:pt>
                      <c:pt idx="86">
                        <c:v>2.4771599999999998E-4</c:v>
                      </c:pt>
                      <c:pt idx="87">
                        <c:v>2.31213E-4</c:v>
                      </c:pt>
                      <c:pt idx="88">
                        <c:v>2.1471000000000001E-4</c:v>
                      </c:pt>
                      <c:pt idx="89">
                        <c:v>1.9820600000000001E-4</c:v>
                      </c:pt>
                      <c:pt idx="90">
                        <c:v>1.8170299999999999E-4</c:v>
                      </c:pt>
                      <c:pt idx="91">
                        <c:v>1.652E-4</c:v>
                      </c:pt>
                      <c:pt idx="92">
                        <c:v>1.48696E-4</c:v>
                      </c:pt>
                      <c:pt idx="93">
                        <c:v>1.3219300000000001E-4</c:v>
                      </c:pt>
                      <c:pt idx="94">
                        <c:v>1.1569E-4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5.5336100000000004E-4</c:v>
                      </c:pt>
                      <c:pt idx="101">
                        <c:v>1.0980499999999999E-3</c:v>
                      </c:pt>
                      <c:pt idx="102">
                        <c:v>1.6317300000000001E-3</c:v>
                      </c:pt>
                      <c:pt idx="103">
                        <c:v>1.6174900000000001E-3</c:v>
                      </c:pt>
                      <c:pt idx="104">
                        <c:v>1.6009900000000001E-3</c:v>
                      </c:pt>
                      <c:pt idx="105">
                        <c:v>1.5844800000000001E-3</c:v>
                      </c:pt>
                      <c:pt idx="106">
                        <c:v>1.5679800000000001E-3</c:v>
                      </c:pt>
                      <c:pt idx="107">
                        <c:v>1.55148E-3</c:v>
                      </c:pt>
                      <c:pt idx="108">
                        <c:v>1.5349700000000001E-3</c:v>
                      </c:pt>
                      <c:pt idx="109">
                        <c:v>1.5184700000000001E-3</c:v>
                      </c:pt>
                      <c:pt idx="110">
                        <c:v>1.50197E-3</c:v>
                      </c:pt>
                      <c:pt idx="111">
                        <c:v>1.4854600000000001E-3</c:v>
                      </c:pt>
                      <c:pt idx="112">
                        <c:v>1.4689600000000001E-3</c:v>
                      </c:pt>
                      <c:pt idx="113">
                        <c:v>1.45246E-3</c:v>
                      </c:pt>
                      <c:pt idx="114">
                        <c:v>1.4359500000000001E-3</c:v>
                      </c:pt>
                      <c:pt idx="115">
                        <c:v>1.4194500000000001E-3</c:v>
                      </c:pt>
                      <c:pt idx="116">
                        <c:v>1.40295E-3</c:v>
                      </c:pt>
                      <c:pt idx="117">
                        <c:v>1.3864400000000001E-3</c:v>
                      </c:pt>
                      <c:pt idx="118">
                        <c:v>1.36994E-3</c:v>
                      </c:pt>
                      <c:pt idx="119">
                        <c:v>1.35344E-3</c:v>
                      </c:pt>
                      <c:pt idx="120">
                        <c:v>1.3369300000000001E-3</c:v>
                      </c:pt>
                      <c:pt idx="121">
                        <c:v>1.32043E-3</c:v>
                      </c:pt>
                      <c:pt idx="122">
                        <c:v>1.30393E-3</c:v>
                      </c:pt>
                      <c:pt idx="123">
                        <c:v>1.2874200000000001E-3</c:v>
                      </c:pt>
                      <c:pt idx="124">
                        <c:v>1.27092E-3</c:v>
                      </c:pt>
                      <c:pt idx="125">
                        <c:v>1.25442E-3</c:v>
                      </c:pt>
                      <c:pt idx="126">
                        <c:v>1.2379100000000001E-3</c:v>
                      </c:pt>
                      <c:pt idx="127">
                        <c:v>1.22141E-3</c:v>
                      </c:pt>
                      <c:pt idx="128">
                        <c:v>1.20491E-3</c:v>
                      </c:pt>
                      <c:pt idx="129">
                        <c:v>1.1884E-3</c:v>
                      </c:pt>
                      <c:pt idx="130">
                        <c:v>1.1719E-3</c:v>
                      </c:pt>
                      <c:pt idx="131">
                        <c:v>1.1554E-3</c:v>
                      </c:pt>
                      <c:pt idx="132">
                        <c:v>1.13889E-3</c:v>
                      </c:pt>
                      <c:pt idx="133">
                        <c:v>1.12239E-3</c:v>
                      </c:pt>
                      <c:pt idx="134">
                        <c:v>1.10589E-3</c:v>
                      </c:pt>
                      <c:pt idx="135">
                        <c:v>1.08938E-3</c:v>
                      </c:pt>
                      <c:pt idx="136">
                        <c:v>1.07288E-3</c:v>
                      </c:pt>
                      <c:pt idx="137">
                        <c:v>1.05638E-3</c:v>
                      </c:pt>
                      <c:pt idx="138">
                        <c:v>1.03987E-3</c:v>
                      </c:pt>
                      <c:pt idx="139">
                        <c:v>1.02337E-3</c:v>
                      </c:pt>
                      <c:pt idx="140">
                        <c:v>1.00687E-3</c:v>
                      </c:pt>
                      <c:pt idx="141">
                        <c:v>9.90365E-4</c:v>
                      </c:pt>
                      <c:pt idx="142">
                        <c:v>9.7386100000000002E-4</c:v>
                      </c:pt>
                      <c:pt idx="143">
                        <c:v>9.5735799999999995E-4</c:v>
                      </c:pt>
                      <c:pt idx="144">
                        <c:v>9.4085499999999999E-4</c:v>
                      </c:pt>
                      <c:pt idx="145">
                        <c:v>9.2435200000000003E-4</c:v>
                      </c:pt>
                      <c:pt idx="146">
                        <c:v>9.0784800000000005E-4</c:v>
                      </c:pt>
                      <c:pt idx="147">
                        <c:v>8.9134499999999998E-4</c:v>
                      </c:pt>
                      <c:pt idx="148">
                        <c:v>8.7484200000000002E-4</c:v>
                      </c:pt>
                      <c:pt idx="149">
                        <c:v>8.5833800000000005E-4</c:v>
                      </c:pt>
                      <c:pt idx="150">
                        <c:v>8.4183499999999998E-4</c:v>
                      </c:pt>
                      <c:pt idx="151">
                        <c:v>8.2533200000000002E-4</c:v>
                      </c:pt>
                      <c:pt idx="152">
                        <c:v>8.0882800000000004E-4</c:v>
                      </c:pt>
                      <c:pt idx="153">
                        <c:v>7.9232499999999997E-4</c:v>
                      </c:pt>
                      <c:pt idx="154">
                        <c:v>7.7582200000000001E-4</c:v>
                      </c:pt>
                      <c:pt idx="155">
                        <c:v>7.5931800000000004E-4</c:v>
                      </c:pt>
                      <c:pt idx="156">
                        <c:v>7.4281499999999997E-4</c:v>
                      </c:pt>
                      <c:pt idx="157">
                        <c:v>7.2631200000000001E-4</c:v>
                      </c:pt>
                      <c:pt idx="158">
                        <c:v>7.0980900000000005E-4</c:v>
                      </c:pt>
                      <c:pt idx="159">
                        <c:v>6.9330499999999996E-4</c:v>
                      </c:pt>
                      <c:pt idx="160">
                        <c:v>6.76802E-4</c:v>
                      </c:pt>
                      <c:pt idx="161">
                        <c:v>6.6029900000000004E-4</c:v>
                      </c:pt>
                      <c:pt idx="162">
                        <c:v>6.4379499999999996E-4</c:v>
                      </c:pt>
                      <c:pt idx="163">
                        <c:v>6.27292E-4</c:v>
                      </c:pt>
                      <c:pt idx="164">
                        <c:v>6.1078900000000004E-4</c:v>
                      </c:pt>
                      <c:pt idx="165">
                        <c:v>5.9428599999999997E-4</c:v>
                      </c:pt>
                      <c:pt idx="166">
                        <c:v>5.7778199999999999E-4</c:v>
                      </c:pt>
                      <c:pt idx="167">
                        <c:v>5.6127900000000003E-4</c:v>
                      </c:pt>
                      <c:pt idx="168">
                        <c:v>5.4477599999999996E-4</c:v>
                      </c:pt>
                      <c:pt idx="169">
                        <c:v>5.2827199999999999E-4</c:v>
                      </c:pt>
                      <c:pt idx="170">
                        <c:v>5.1176900000000003E-4</c:v>
                      </c:pt>
                      <c:pt idx="171">
                        <c:v>4.9526599999999996E-4</c:v>
                      </c:pt>
                      <c:pt idx="172">
                        <c:v>4.7876199999999998E-4</c:v>
                      </c:pt>
                      <c:pt idx="173">
                        <c:v>4.6225900000000002E-4</c:v>
                      </c:pt>
                      <c:pt idx="174">
                        <c:v>4.4575600000000001E-4</c:v>
                      </c:pt>
                      <c:pt idx="175">
                        <c:v>4.2925299999999999E-4</c:v>
                      </c:pt>
                      <c:pt idx="176">
                        <c:v>4.1274900000000002E-4</c:v>
                      </c:pt>
                      <c:pt idx="177">
                        <c:v>3.96246E-4</c:v>
                      </c:pt>
                      <c:pt idx="178">
                        <c:v>3.7974299999999999E-4</c:v>
                      </c:pt>
                      <c:pt idx="179">
                        <c:v>3.6323900000000001E-4</c:v>
                      </c:pt>
                      <c:pt idx="180">
                        <c:v>3.46736E-4</c:v>
                      </c:pt>
                      <c:pt idx="181">
                        <c:v>3.3023299999999998E-4</c:v>
                      </c:pt>
                      <c:pt idx="182">
                        <c:v>3.13729E-4</c:v>
                      </c:pt>
                      <c:pt idx="183">
                        <c:v>2.9722599999999999E-4</c:v>
                      </c:pt>
                      <c:pt idx="184">
                        <c:v>2.8072299999999998E-4</c:v>
                      </c:pt>
                      <c:pt idx="185">
                        <c:v>2.6422000000000001E-4</c:v>
                      </c:pt>
                      <c:pt idx="186">
                        <c:v>2.4771599999999998E-4</c:v>
                      </c:pt>
                      <c:pt idx="187">
                        <c:v>2.31213E-4</c:v>
                      </c:pt>
                      <c:pt idx="188">
                        <c:v>2.1471000000000001E-4</c:v>
                      </c:pt>
                      <c:pt idx="189">
                        <c:v>1.9820600000000001E-4</c:v>
                      </c:pt>
                      <c:pt idx="190">
                        <c:v>1.8170299999999999E-4</c:v>
                      </c:pt>
                      <c:pt idx="191">
                        <c:v>1.652E-4</c:v>
                      </c:pt>
                      <c:pt idx="192">
                        <c:v>1.48696E-4</c:v>
                      </c:pt>
                      <c:pt idx="193">
                        <c:v>1.3219300000000001E-4</c:v>
                      </c:pt>
                      <c:pt idx="194">
                        <c:v>1.1569E-4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1-6BA8-4C6D-8F46-FB4335C2447D}"/>
                  </c:ext>
                </c:extLst>
              </c15:ser>
            </c15:filteredLineSeries>
            <c15:filteredLineSeries>
              <c15:ser>
                <c:idx val="18"/>
                <c:order val="1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both!$T$1</c15:sqref>
                        </c15:formulaRef>
                      </c:ext>
                    </c:extLst>
                    <c:strCache>
                      <c:ptCount val="1"/>
                      <c:pt idx="0">
                        <c:v>lr/pg1</c:v>
                      </c:pt>
                    </c:strCache>
                  </c:strRef>
                </c:tx>
                <c:spPr>
                  <a:ln w="28575" cap="rnd">
                    <a:solidFill>
                      <a:schemeClr val="accent2">
                        <a:lumMod val="70000"/>
                        <a:lumOff val="3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both!$T$2:$T$201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5.5336100000000004E-4</c:v>
                      </c:pt>
                      <c:pt idx="1">
                        <c:v>1.0980499999999999E-3</c:v>
                      </c:pt>
                      <c:pt idx="2">
                        <c:v>1.6317300000000001E-3</c:v>
                      </c:pt>
                      <c:pt idx="3">
                        <c:v>1.6174900000000001E-3</c:v>
                      </c:pt>
                      <c:pt idx="4">
                        <c:v>1.6009900000000001E-3</c:v>
                      </c:pt>
                      <c:pt idx="5">
                        <c:v>1.5844800000000001E-3</c:v>
                      </c:pt>
                      <c:pt idx="6">
                        <c:v>1.5679800000000001E-3</c:v>
                      </c:pt>
                      <c:pt idx="7">
                        <c:v>1.55148E-3</c:v>
                      </c:pt>
                      <c:pt idx="8">
                        <c:v>1.5349700000000001E-3</c:v>
                      </c:pt>
                      <c:pt idx="9">
                        <c:v>1.5184700000000001E-3</c:v>
                      </c:pt>
                      <c:pt idx="10">
                        <c:v>1.50197E-3</c:v>
                      </c:pt>
                      <c:pt idx="11">
                        <c:v>1.4854600000000001E-3</c:v>
                      </c:pt>
                      <c:pt idx="12">
                        <c:v>1.4689600000000001E-3</c:v>
                      </c:pt>
                      <c:pt idx="13">
                        <c:v>1.45246E-3</c:v>
                      </c:pt>
                      <c:pt idx="14">
                        <c:v>1.4359500000000001E-3</c:v>
                      </c:pt>
                      <c:pt idx="15">
                        <c:v>1.4194500000000001E-3</c:v>
                      </c:pt>
                      <c:pt idx="16">
                        <c:v>1.40295E-3</c:v>
                      </c:pt>
                      <c:pt idx="17">
                        <c:v>1.3864400000000001E-3</c:v>
                      </c:pt>
                      <c:pt idx="18">
                        <c:v>1.36994E-3</c:v>
                      </c:pt>
                      <c:pt idx="19">
                        <c:v>1.35344E-3</c:v>
                      </c:pt>
                      <c:pt idx="20">
                        <c:v>1.3369300000000001E-3</c:v>
                      </c:pt>
                      <c:pt idx="21">
                        <c:v>1.32043E-3</c:v>
                      </c:pt>
                      <c:pt idx="22">
                        <c:v>1.30393E-3</c:v>
                      </c:pt>
                      <c:pt idx="23">
                        <c:v>1.2874200000000001E-3</c:v>
                      </c:pt>
                      <c:pt idx="24">
                        <c:v>1.27092E-3</c:v>
                      </c:pt>
                      <c:pt idx="25">
                        <c:v>1.25442E-3</c:v>
                      </c:pt>
                      <c:pt idx="26">
                        <c:v>1.2379100000000001E-3</c:v>
                      </c:pt>
                      <c:pt idx="27">
                        <c:v>1.22141E-3</c:v>
                      </c:pt>
                      <c:pt idx="28">
                        <c:v>1.20491E-3</c:v>
                      </c:pt>
                      <c:pt idx="29">
                        <c:v>1.1884E-3</c:v>
                      </c:pt>
                      <c:pt idx="30">
                        <c:v>1.1719E-3</c:v>
                      </c:pt>
                      <c:pt idx="31">
                        <c:v>1.1554E-3</c:v>
                      </c:pt>
                      <c:pt idx="32">
                        <c:v>1.13889E-3</c:v>
                      </c:pt>
                      <c:pt idx="33">
                        <c:v>1.12239E-3</c:v>
                      </c:pt>
                      <c:pt idx="34">
                        <c:v>1.10589E-3</c:v>
                      </c:pt>
                      <c:pt idx="35">
                        <c:v>1.08938E-3</c:v>
                      </c:pt>
                      <c:pt idx="36">
                        <c:v>1.07288E-3</c:v>
                      </c:pt>
                      <c:pt idx="37">
                        <c:v>1.05638E-3</c:v>
                      </c:pt>
                      <c:pt idx="38">
                        <c:v>1.03987E-3</c:v>
                      </c:pt>
                      <c:pt idx="39">
                        <c:v>1.02337E-3</c:v>
                      </c:pt>
                      <c:pt idx="40">
                        <c:v>1.00687E-3</c:v>
                      </c:pt>
                      <c:pt idx="41">
                        <c:v>9.90365E-4</c:v>
                      </c:pt>
                      <c:pt idx="42">
                        <c:v>9.7386100000000002E-4</c:v>
                      </c:pt>
                      <c:pt idx="43">
                        <c:v>9.5735799999999995E-4</c:v>
                      </c:pt>
                      <c:pt idx="44">
                        <c:v>9.4085499999999999E-4</c:v>
                      </c:pt>
                      <c:pt idx="45">
                        <c:v>9.2435200000000003E-4</c:v>
                      </c:pt>
                      <c:pt idx="46">
                        <c:v>9.0784800000000005E-4</c:v>
                      </c:pt>
                      <c:pt idx="47">
                        <c:v>8.9134499999999998E-4</c:v>
                      </c:pt>
                      <c:pt idx="48">
                        <c:v>8.7484200000000002E-4</c:v>
                      </c:pt>
                      <c:pt idx="49">
                        <c:v>8.5833800000000005E-4</c:v>
                      </c:pt>
                      <c:pt idx="50">
                        <c:v>8.4183499999999998E-4</c:v>
                      </c:pt>
                      <c:pt idx="51">
                        <c:v>8.2533200000000002E-4</c:v>
                      </c:pt>
                      <c:pt idx="52">
                        <c:v>8.0882800000000004E-4</c:v>
                      </c:pt>
                      <c:pt idx="53">
                        <c:v>7.9232499999999997E-4</c:v>
                      </c:pt>
                      <c:pt idx="54">
                        <c:v>7.7582200000000001E-4</c:v>
                      </c:pt>
                      <c:pt idx="55">
                        <c:v>7.5931800000000004E-4</c:v>
                      </c:pt>
                      <c:pt idx="56">
                        <c:v>7.4281499999999997E-4</c:v>
                      </c:pt>
                      <c:pt idx="57">
                        <c:v>7.2631200000000001E-4</c:v>
                      </c:pt>
                      <c:pt idx="58">
                        <c:v>7.0980900000000005E-4</c:v>
                      </c:pt>
                      <c:pt idx="59">
                        <c:v>6.9330499999999996E-4</c:v>
                      </c:pt>
                      <c:pt idx="60">
                        <c:v>6.76802E-4</c:v>
                      </c:pt>
                      <c:pt idx="61">
                        <c:v>6.6029900000000004E-4</c:v>
                      </c:pt>
                      <c:pt idx="62">
                        <c:v>6.4379499999999996E-4</c:v>
                      </c:pt>
                      <c:pt idx="63">
                        <c:v>6.27292E-4</c:v>
                      </c:pt>
                      <c:pt idx="64">
                        <c:v>6.1078900000000004E-4</c:v>
                      </c:pt>
                      <c:pt idx="65">
                        <c:v>5.9428599999999997E-4</c:v>
                      </c:pt>
                      <c:pt idx="66">
                        <c:v>5.7778199999999999E-4</c:v>
                      </c:pt>
                      <c:pt idx="67">
                        <c:v>5.6127900000000003E-4</c:v>
                      </c:pt>
                      <c:pt idx="68">
                        <c:v>5.4477599999999996E-4</c:v>
                      </c:pt>
                      <c:pt idx="69">
                        <c:v>5.2827199999999999E-4</c:v>
                      </c:pt>
                      <c:pt idx="70">
                        <c:v>5.1176900000000003E-4</c:v>
                      </c:pt>
                      <c:pt idx="71">
                        <c:v>4.9526599999999996E-4</c:v>
                      </c:pt>
                      <c:pt idx="72">
                        <c:v>4.7876199999999998E-4</c:v>
                      </c:pt>
                      <c:pt idx="73">
                        <c:v>4.6225900000000002E-4</c:v>
                      </c:pt>
                      <c:pt idx="74">
                        <c:v>4.4575600000000001E-4</c:v>
                      </c:pt>
                      <c:pt idx="75">
                        <c:v>4.2925299999999999E-4</c:v>
                      </c:pt>
                      <c:pt idx="76">
                        <c:v>4.1274900000000002E-4</c:v>
                      </c:pt>
                      <c:pt idx="77">
                        <c:v>3.96246E-4</c:v>
                      </c:pt>
                      <c:pt idx="78">
                        <c:v>3.7974299999999999E-4</c:v>
                      </c:pt>
                      <c:pt idx="79">
                        <c:v>3.6323900000000001E-4</c:v>
                      </c:pt>
                      <c:pt idx="80">
                        <c:v>3.46736E-4</c:v>
                      </c:pt>
                      <c:pt idx="81">
                        <c:v>3.3023299999999998E-4</c:v>
                      </c:pt>
                      <c:pt idx="82">
                        <c:v>3.13729E-4</c:v>
                      </c:pt>
                      <c:pt idx="83">
                        <c:v>2.9722599999999999E-4</c:v>
                      </c:pt>
                      <c:pt idx="84">
                        <c:v>2.8072299999999998E-4</c:v>
                      </c:pt>
                      <c:pt idx="85">
                        <c:v>2.6422000000000001E-4</c:v>
                      </c:pt>
                      <c:pt idx="86">
                        <c:v>2.4771599999999998E-4</c:v>
                      </c:pt>
                      <c:pt idx="87">
                        <c:v>2.31213E-4</c:v>
                      </c:pt>
                      <c:pt idx="88">
                        <c:v>2.1471000000000001E-4</c:v>
                      </c:pt>
                      <c:pt idx="89">
                        <c:v>1.9820600000000001E-4</c:v>
                      </c:pt>
                      <c:pt idx="90">
                        <c:v>1.8170299999999999E-4</c:v>
                      </c:pt>
                      <c:pt idx="91">
                        <c:v>1.652E-4</c:v>
                      </c:pt>
                      <c:pt idx="92">
                        <c:v>1.48696E-4</c:v>
                      </c:pt>
                      <c:pt idx="93">
                        <c:v>1.3219300000000001E-4</c:v>
                      </c:pt>
                      <c:pt idx="94">
                        <c:v>1.1569E-4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5.5336100000000004E-4</c:v>
                      </c:pt>
                      <c:pt idx="101">
                        <c:v>1.0980499999999999E-3</c:v>
                      </c:pt>
                      <c:pt idx="102">
                        <c:v>1.6317300000000001E-3</c:v>
                      </c:pt>
                      <c:pt idx="103">
                        <c:v>1.6174900000000001E-3</c:v>
                      </c:pt>
                      <c:pt idx="104">
                        <c:v>1.6009900000000001E-3</c:v>
                      </c:pt>
                      <c:pt idx="105">
                        <c:v>1.5844800000000001E-3</c:v>
                      </c:pt>
                      <c:pt idx="106">
                        <c:v>1.5679800000000001E-3</c:v>
                      </c:pt>
                      <c:pt idx="107">
                        <c:v>1.55148E-3</c:v>
                      </c:pt>
                      <c:pt idx="108">
                        <c:v>1.5349700000000001E-3</c:v>
                      </c:pt>
                      <c:pt idx="109">
                        <c:v>1.5184700000000001E-3</c:v>
                      </c:pt>
                      <c:pt idx="110">
                        <c:v>1.50197E-3</c:v>
                      </c:pt>
                      <c:pt idx="111">
                        <c:v>1.4854600000000001E-3</c:v>
                      </c:pt>
                      <c:pt idx="112">
                        <c:v>1.4689600000000001E-3</c:v>
                      </c:pt>
                      <c:pt idx="113">
                        <c:v>1.45246E-3</c:v>
                      </c:pt>
                      <c:pt idx="114">
                        <c:v>1.4359500000000001E-3</c:v>
                      </c:pt>
                      <c:pt idx="115">
                        <c:v>1.4194500000000001E-3</c:v>
                      </c:pt>
                      <c:pt idx="116">
                        <c:v>1.40295E-3</c:v>
                      </c:pt>
                      <c:pt idx="117">
                        <c:v>1.3864400000000001E-3</c:v>
                      </c:pt>
                      <c:pt idx="118">
                        <c:v>1.36994E-3</c:v>
                      </c:pt>
                      <c:pt idx="119">
                        <c:v>1.35344E-3</c:v>
                      </c:pt>
                      <c:pt idx="120">
                        <c:v>1.3369300000000001E-3</c:v>
                      </c:pt>
                      <c:pt idx="121">
                        <c:v>1.32043E-3</c:v>
                      </c:pt>
                      <c:pt idx="122">
                        <c:v>1.30393E-3</c:v>
                      </c:pt>
                      <c:pt idx="123">
                        <c:v>1.2874200000000001E-3</c:v>
                      </c:pt>
                      <c:pt idx="124">
                        <c:v>1.27092E-3</c:v>
                      </c:pt>
                      <c:pt idx="125">
                        <c:v>1.25442E-3</c:v>
                      </c:pt>
                      <c:pt idx="126">
                        <c:v>1.2379100000000001E-3</c:v>
                      </c:pt>
                      <c:pt idx="127">
                        <c:v>1.22141E-3</c:v>
                      </c:pt>
                      <c:pt idx="128">
                        <c:v>1.20491E-3</c:v>
                      </c:pt>
                      <c:pt idx="129">
                        <c:v>1.1884E-3</c:v>
                      </c:pt>
                      <c:pt idx="130">
                        <c:v>1.1719E-3</c:v>
                      </c:pt>
                      <c:pt idx="131">
                        <c:v>1.1554E-3</c:v>
                      </c:pt>
                      <c:pt idx="132">
                        <c:v>1.13889E-3</c:v>
                      </c:pt>
                      <c:pt idx="133">
                        <c:v>1.12239E-3</c:v>
                      </c:pt>
                      <c:pt idx="134">
                        <c:v>1.10589E-3</c:v>
                      </c:pt>
                      <c:pt idx="135">
                        <c:v>1.08938E-3</c:v>
                      </c:pt>
                      <c:pt idx="136">
                        <c:v>1.07288E-3</c:v>
                      </c:pt>
                      <c:pt idx="137">
                        <c:v>1.05638E-3</c:v>
                      </c:pt>
                      <c:pt idx="138">
                        <c:v>1.03987E-3</c:v>
                      </c:pt>
                      <c:pt idx="139">
                        <c:v>1.02337E-3</c:v>
                      </c:pt>
                      <c:pt idx="140">
                        <c:v>1.00687E-3</c:v>
                      </c:pt>
                      <c:pt idx="141">
                        <c:v>9.90365E-4</c:v>
                      </c:pt>
                      <c:pt idx="142">
                        <c:v>9.7386100000000002E-4</c:v>
                      </c:pt>
                      <c:pt idx="143">
                        <c:v>9.5735799999999995E-4</c:v>
                      </c:pt>
                      <c:pt idx="144">
                        <c:v>9.4085499999999999E-4</c:v>
                      </c:pt>
                      <c:pt idx="145">
                        <c:v>9.2435200000000003E-4</c:v>
                      </c:pt>
                      <c:pt idx="146">
                        <c:v>9.0784800000000005E-4</c:v>
                      </c:pt>
                      <c:pt idx="147">
                        <c:v>8.9134499999999998E-4</c:v>
                      </c:pt>
                      <c:pt idx="148">
                        <c:v>8.7484200000000002E-4</c:v>
                      </c:pt>
                      <c:pt idx="149">
                        <c:v>8.5833800000000005E-4</c:v>
                      </c:pt>
                      <c:pt idx="150">
                        <c:v>8.4183499999999998E-4</c:v>
                      </c:pt>
                      <c:pt idx="151">
                        <c:v>8.2533200000000002E-4</c:v>
                      </c:pt>
                      <c:pt idx="152">
                        <c:v>8.0882800000000004E-4</c:v>
                      </c:pt>
                      <c:pt idx="153">
                        <c:v>7.9232499999999997E-4</c:v>
                      </c:pt>
                      <c:pt idx="154">
                        <c:v>7.7582200000000001E-4</c:v>
                      </c:pt>
                      <c:pt idx="155">
                        <c:v>7.5931800000000004E-4</c:v>
                      </c:pt>
                      <c:pt idx="156">
                        <c:v>7.4281499999999997E-4</c:v>
                      </c:pt>
                      <c:pt idx="157">
                        <c:v>7.2631200000000001E-4</c:v>
                      </c:pt>
                      <c:pt idx="158">
                        <c:v>7.0980900000000005E-4</c:v>
                      </c:pt>
                      <c:pt idx="159">
                        <c:v>6.9330499999999996E-4</c:v>
                      </c:pt>
                      <c:pt idx="160">
                        <c:v>6.76802E-4</c:v>
                      </c:pt>
                      <c:pt idx="161">
                        <c:v>6.6029900000000004E-4</c:v>
                      </c:pt>
                      <c:pt idx="162">
                        <c:v>6.4379499999999996E-4</c:v>
                      </c:pt>
                      <c:pt idx="163">
                        <c:v>6.27292E-4</c:v>
                      </c:pt>
                      <c:pt idx="164">
                        <c:v>6.1078900000000004E-4</c:v>
                      </c:pt>
                      <c:pt idx="165">
                        <c:v>5.9428599999999997E-4</c:v>
                      </c:pt>
                      <c:pt idx="166">
                        <c:v>5.7778199999999999E-4</c:v>
                      </c:pt>
                      <c:pt idx="167">
                        <c:v>5.6127900000000003E-4</c:v>
                      </c:pt>
                      <c:pt idx="168">
                        <c:v>5.4477599999999996E-4</c:v>
                      </c:pt>
                      <c:pt idx="169">
                        <c:v>5.2827199999999999E-4</c:v>
                      </c:pt>
                      <c:pt idx="170">
                        <c:v>5.1176900000000003E-4</c:v>
                      </c:pt>
                      <c:pt idx="171">
                        <c:v>4.9526599999999996E-4</c:v>
                      </c:pt>
                      <c:pt idx="172">
                        <c:v>4.7876199999999998E-4</c:v>
                      </c:pt>
                      <c:pt idx="173">
                        <c:v>4.6225900000000002E-4</c:v>
                      </c:pt>
                      <c:pt idx="174">
                        <c:v>4.4575600000000001E-4</c:v>
                      </c:pt>
                      <c:pt idx="175">
                        <c:v>4.2925299999999999E-4</c:v>
                      </c:pt>
                      <c:pt idx="176">
                        <c:v>4.1274900000000002E-4</c:v>
                      </c:pt>
                      <c:pt idx="177">
                        <c:v>3.96246E-4</c:v>
                      </c:pt>
                      <c:pt idx="178">
                        <c:v>3.7974299999999999E-4</c:v>
                      </c:pt>
                      <c:pt idx="179">
                        <c:v>3.6323900000000001E-4</c:v>
                      </c:pt>
                      <c:pt idx="180">
                        <c:v>3.46736E-4</c:v>
                      </c:pt>
                      <c:pt idx="181">
                        <c:v>3.3023299999999998E-4</c:v>
                      </c:pt>
                      <c:pt idx="182">
                        <c:v>3.13729E-4</c:v>
                      </c:pt>
                      <c:pt idx="183">
                        <c:v>2.9722599999999999E-4</c:v>
                      </c:pt>
                      <c:pt idx="184">
                        <c:v>2.8072299999999998E-4</c:v>
                      </c:pt>
                      <c:pt idx="185">
                        <c:v>2.6422000000000001E-4</c:v>
                      </c:pt>
                      <c:pt idx="186">
                        <c:v>2.4771599999999998E-4</c:v>
                      </c:pt>
                      <c:pt idx="187">
                        <c:v>2.31213E-4</c:v>
                      </c:pt>
                      <c:pt idx="188">
                        <c:v>2.1471000000000001E-4</c:v>
                      </c:pt>
                      <c:pt idx="189">
                        <c:v>1.9820600000000001E-4</c:v>
                      </c:pt>
                      <c:pt idx="190">
                        <c:v>1.8170299999999999E-4</c:v>
                      </c:pt>
                      <c:pt idx="191">
                        <c:v>1.652E-4</c:v>
                      </c:pt>
                      <c:pt idx="192">
                        <c:v>1.48696E-4</c:v>
                      </c:pt>
                      <c:pt idx="193">
                        <c:v>1.3219300000000001E-4</c:v>
                      </c:pt>
                      <c:pt idx="194">
                        <c:v>1.1569E-4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2-6BA8-4C6D-8F46-FB4335C2447D}"/>
                  </c:ext>
                </c:extLst>
              </c15:ser>
            </c15:filteredLineSeries>
            <c15:filteredLineSeries>
              <c15:ser>
                <c:idx val="19"/>
                <c:order val="1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both!$U$1</c15:sqref>
                        </c15:formulaRef>
                      </c:ext>
                    </c:extLst>
                    <c:strCache>
                      <c:ptCount val="1"/>
                      <c:pt idx="0">
                        <c:v>lr/pg2</c:v>
                      </c:pt>
                    </c:strCache>
                  </c:strRef>
                </c:tx>
                <c:spPr>
                  <a:ln w="28575" cap="rnd">
                    <a:solidFill>
                      <a:schemeClr val="accent4">
                        <a:lumMod val="70000"/>
                        <a:lumOff val="3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both!$A$2:$A$201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1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4</c:v>
                      </c:pt>
                      <c:pt idx="4">
                        <c:v>5</c:v>
                      </c:pt>
                      <c:pt idx="5">
                        <c:v>6</c:v>
                      </c:pt>
                      <c:pt idx="6">
                        <c:v>7</c:v>
                      </c:pt>
                      <c:pt idx="7">
                        <c:v>8</c:v>
                      </c:pt>
                      <c:pt idx="8">
                        <c:v>9</c:v>
                      </c:pt>
                      <c:pt idx="9">
                        <c:v>10</c:v>
                      </c:pt>
                      <c:pt idx="10">
                        <c:v>11</c:v>
                      </c:pt>
                      <c:pt idx="11">
                        <c:v>12</c:v>
                      </c:pt>
                      <c:pt idx="12">
                        <c:v>13</c:v>
                      </c:pt>
                      <c:pt idx="13">
                        <c:v>14</c:v>
                      </c:pt>
                      <c:pt idx="14">
                        <c:v>15</c:v>
                      </c:pt>
                      <c:pt idx="15">
                        <c:v>16</c:v>
                      </c:pt>
                      <c:pt idx="16">
                        <c:v>17</c:v>
                      </c:pt>
                      <c:pt idx="17">
                        <c:v>18</c:v>
                      </c:pt>
                      <c:pt idx="18">
                        <c:v>19</c:v>
                      </c:pt>
                      <c:pt idx="19">
                        <c:v>20</c:v>
                      </c:pt>
                      <c:pt idx="20">
                        <c:v>21</c:v>
                      </c:pt>
                      <c:pt idx="21">
                        <c:v>22</c:v>
                      </c:pt>
                      <c:pt idx="22">
                        <c:v>23</c:v>
                      </c:pt>
                      <c:pt idx="23">
                        <c:v>24</c:v>
                      </c:pt>
                      <c:pt idx="24">
                        <c:v>25</c:v>
                      </c:pt>
                      <c:pt idx="25">
                        <c:v>26</c:v>
                      </c:pt>
                      <c:pt idx="26">
                        <c:v>27</c:v>
                      </c:pt>
                      <c:pt idx="27">
                        <c:v>28</c:v>
                      </c:pt>
                      <c:pt idx="28">
                        <c:v>29</c:v>
                      </c:pt>
                      <c:pt idx="29">
                        <c:v>30</c:v>
                      </c:pt>
                      <c:pt idx="30">
                        <c:v>31</c:v>
                      </c:pt>
                      <c:pt idx="31">
                        <c:v>32</c:v>
                      </c:pt>
                      <c:pt idx="32">
                        <c:v>33</c:v>
                      </c:pt>
                      <c:pt idx="33">
                        <c:v>34</c:v>
                      </c:pt>
                      <c:pt idx="34">
                        <c:v>35</c:v>
                      </c:pt>
                      <c:pt idx="35">
                        <c:v>36</c:v>
                      </c:pt>
                      <c:pt idx="36">
                        <c:v>37</c:v>
                      </c:pt>
                      <c:pt idx="37">
                        <c:v>38</c:v>
                      </c:pt>
                      <c:pt idx="38">
                        <c:v>39</c:v>
                      </c:pt>
                      <c:pt idx="39">
                        <c:v>40</c:v>
                      </c:pt>
                      <c:pt idx="40">
                        <c:v>41</c:v>
                      </c:pt>
                      <c:pt idx="41">
                        <c:v>42</c:v>
                      </c:pt>
                      <c:pt idx="42">
                        <c:v>43</c:v>
                      </c:pt>
                      <c:pt idx="43">
                        <c:v>44</c:v>
                      </c:pt>
                      <c:pt idx="44">
                        <c:v>45</c:v>
                      </c:pt>
                      <c:pt idx="45">
                        <c:v>46</c:v>
                      </c:pt>
                      <c:pt idx="46">
                        <c:v>47</c:v>
                      </c:pt>
                      <c:pt idx="47">
                        <c:v>48</c:v>
                      </c:pt>
                      <c:pt idx="48">
                        <c:v>49</c:v>
                      </c:pt>
                      <c:pt idx="49">
                        <c:v>50</c:v>
                      </c:pt>
                      <c:pt idx="50">
                        <c:v>51</c:v>
                      </c:pt>
                      <c:pt idx="51">
                        <c:v>52</c:v>
                      </c:pt>
                      <c:pt idx="52">
                        <c:v>53</c:v>
                      </c:pt>
                      <c:pt idx="53">
                        <c:v>54</c:v>
                      </c:pt>
                      <c:pt idx="54">
                        <c:v>55</c:v>
                      </c:pt>
                      <c:pt idx="55">
                        <c:v>56</c:v>
                      </c:pt>
                      <c:pt idx="56">
                        <c:v>57</c:v>
                      </c:pt>
                      <c:pt idx="57">
                        <c:v>58</c:v>
                      </c:pt>
                      <c:pt idx="58">
                        <c:v>59</c:v>
                      </c:pt>
                      <c:pt idx="59">
                        <c:v>60</c:v>
                      </c:pt>
                      <c:pt idx="60">
                        <c:v>61</c:v>
                      </c:pt>
                      <c:pt idx="61">
                        <c:v>62</c:v>
                      </c:pt>
                      <c:pt idx="62">
                        <c:v>63</c:v>
                      </c:pt>
                      <c:pt idx="63">
                        <c:v>64</c:v>
                      </c:pt>
                      <c:pt idx="64">
                        <c:v>65</c:v>
                      </c:pt>
                      <c:pt idx="65">
                        <c:v>66</c:v>
                      </c:pt>
                      <c:pt idx="66">
                        <c:v>67</c:v>
                      </c:pt>
                      <c:pt idx="67">
                        <c:v>68</c:v>
                      </c:pt>
                      <c:pt idx="68">
                        <c:v>69</c:v>
                      </c:pt>
                      <c:pt idx="69">
                        <c:v>70</c:v>
                      </c:pt>
                      <c:pt idx="70">
                        <c:v>71</c:v>
                      </c:pt>
                      <c:pt idx="71">
                        <c:v>72</c:v>
                      </c:pt>
                      <c:pt idx="72">
                        <c:v>73</c:v>
                      </c:pt>
                      <c:pt idx="73">
                        <c:v>74</c:v>
                      </c:pt>
                      <c:pt idx="74">
                        <c:v>75</c:v>
                      </c:pt>
                      <c:pt idx="75">
                        <c:v>76</c:v>
                      </c:pt>
                      <c:pt idx="76">
                        <c:v>77</c:v>
                      </c:pt>
                      <c:pt idx="77">
                        <c:v>78</c:v>
                      </c:pt>
                      <c:pt idx="78">
                        <c:v>79</c:v>
                      </c:pt>
                      <c:pt idx="79">
                        <c:v>80</c:v>
                      </c:pt>
                      <c:pt idx="80">
                        <c:v>81</c:v>
                      </c:pt>
                      <c:pt idx="81">
                        <c:v>82</c:v>
                      </c:pt>
                      <c:pt idx="82">
                        <c:v>83</c:v>
                      </c:pt>
                      <c:pt idx="83">
                        <c:v>84</c:v>
                      </c:pt>
                      <c:pt idx="84">
                        <c:v>85</c:v>
                      </c:pt>
                      <c:pt idx="85">
                        <c:v>86</c:v>
                      </c:pt>
                      <c:pt idx="86">
                        <c:v>87</c:v>
                      </c:pt>
                      <c:pt idx="87">
                        <c:v>88</c:v>
                      </c:pt>
                      <c:pt idx="88">
                        <c:v>89</c:v>
                      </c:pt>
                      <c:pt idx="89">
                        <c:v>90</c:v>
                      </c:pt>
                      <c:pt idx="90">
                        <c:v>91</c:v>
                      </c:pt>
                      <c:pt idx="91">
                        <c:v>92</c:v>
                      </c:pt>
                      <c:pt idx="92">
                        <c:v>93</c:v>
                      </c:pt>
                      <c:pt idx="93">
                        <c:v>94</c:v>
                      </c:pt>
                      <c:pt idx="94">
                        <c:v>95</c:v>
                      </c:pt>
                      <c:pt idx="95">
                        <c:v>96</c:v>
                      </c:pt>
                      <c:pt idx="96">
                        <c:v>97</c:v>
                      </c:pt>
                      <c:pt idx="97">
                        <c:v>98</c:v>
                      </c:pt>
                      <c:pt idx="98">
                        <c:v>99</c:v>
                      </c:pt>
                      <c:pt idx="99">
                        <c:v>100</c:v>
                      </c:pt>
                      <c:pt idx="100">
                        <c:v>101</c:v>
                      </c:pt>
                      <c:pt idx="101">
                        <c:v>102</c:v>
                      </c:pt>
                      <c:pt idx="102">
                        <c:v>103</c:v>
                      </c:pt>
                      <c:pt idx="103">
                        <c:v>104</c:v>
                      </c:pt>
                      <c:pt idx="104">
                        <c:v>105</c:v>
                      </c:pt>
                      <c:pt idx="105">
                        <c:v>106</c:v>
                      </c:pt>
                      <c:pt idx="106">
                        <c:v>107</c:v>
                      </c:pt>
                      <c:pt idx="107">
                        <c:v>108</c:v>
                      </c:pt>
                      <c:pt idx="108">
                        <c:v>109</c:v>
                      </c:pt>
                      <c:pt idx="109">
                        <c:v>110</c:v>
                      </c:pt>
                      <c:pt idx="110">
                        <c:v>111</c:v>
                      </c:pt>
                      <c:pt idx="111">
                        <c:v>112</c:v>
                      </c:pt>
                      <c:pt idx="112">
                        <c:v>113</c:v>
                      </c:pt>
                      <c:pt idx="113">
                        <c:v>114</c:v>
                      </c:pt>
                      <c:pt idx="114">
                        <c:v>115</c:v>
                      </c:pt>
                      <c:pt idx="115">
                        <c:v>116</c:v>
                      </c:pt>
                      <c:pt idx="116">
                        <c:v>117</c:v>
                      </c:pt>
                      <c:pt idx="117">
                        <c:v>118</c:v>
                      </c:pt>
                      <c:pt idx="118">
                        <c:v>119</c:v>
                      </c:pt>
                      <c:pt idx="119">
                        <c:v>120</c:v>
                      </c:pt>
                      <c:pt idx="120">
                        <c:v>121</c:v>
                      </c:pt>
                      <c:pt idx="121">
                        <c:v>122</c:v>
                      </c:pt>
                      <c:pt idx="122">
                        <c:v>123</c:v>
                      </c:pt>
                      <c:pt idx="123">
                        <c:v>124</c:v>
                      </c:pt>
                      <c:pt idx="124">
                        <c:v>125</c:v>
                      </c:pt>
                      <c:pt idx="125">
                        <c:v>126</c:v>
                      </c:pt>
                      <c:pt idx="126">
                        <c:v>127</c:v>
                      </c:pt>
                      <c:pt idx="127">
                        <c:v>128</c:v>
                      </c:pt>
                      <c:pt idx="128">
                        <c:v>129</c:v>
                      </c:pt>
                      <c:pt idx="129">
                        <c:v>130</c:v>
                      </c:pt>
                      <c:pt idx="130">
                        <c:v>131</c:v>
                      </c:pt>
                      <c:pt idx="131">
                        <c:v>132</c:v>
                      </c:pt>
                      <c:pt idx="132">
                        <c:v>133</c:v>
                      </c:pt>
                      <c:pt idx="133">
                        <c:v>134</c:v>
                      </c:pt>
                      <c:pt idx="134">
                        <c:v>135</c:v>
                      </c:pt>
                      <c:pt idx="135">
                        <c:v>136</c:v>
                      </c:pt>
                      <c:pt idx="136">
                        <c:v>137</c:v>
                      </c:pt>
                      <c:pt idx="137">
                        <c:v>138</c:v>
                      </c:pt>
                      <c:pt idx="138">
                        <c:v>139</c:v>
                      </c:pt>
                      <c:pt idx="139">
                        <c:v>140</c:v>
                      </c:pt>
                      <c:pt idx="140">
                        <c:v>141</c:v>
                      </c:pt>
                      <c:pt idx="141">
                        <c:v>142</c:v>
                      </c:pt>
                      <c:pt idx="142">
                        <c:v>143</c:v>
                      </c:pt>
                      <c:pt idx="143">
                        <c:v>144</c:v>
                      </c:pt>
                      <c:pt idx="144">
                        <c:v>145</c:v>
                      </c:pt>
                      <c:pt idx="145">
                        <c:v>146</c:v>
                      </c:pt>
                      <c:pt idx="146">
                        <c:v>147</c:v>
                      </c:pt>
                      <c:pt idx="147">
                        <c:v>148</c:v>
                      </c:pt>
                      <c:pt idx="148">
                        <c:v>149</c:v>
                      </c:pt>
                      <c:pt idx="149">
                        <c:v>150</c:v>
                      </c:pt>
                      <c:pt idx="150">
                        <c:v>151</c:v>
                      </c:pt>
                      <c:pt idx="151">
                        <c:v>152</c:v>
                      </c:pt>
                      <c:pt idx="152">
                        <c:v>153</c:v>
                      </c:pt>
                      <c:pt idx="153">
                        <c:v>154</c:v>
                      </c:pt>
                      <c:pt idx="154">
                        <c:v>155</c:v>
                      </c:pt>
                      <c:pt idx="155">
                        <c:v>156</c:v>
                      </c:pt>
                      <c:pt idx="156">
                        <c:v>157</c:v>
                      </c:pt>
                      <c:pt idx="157">
                        <c:v>158</c:v>
                      </c:pt>
                      <c:pt idx="158">
                        <c:v>159</c:v>
                      </c:pt>
                      <c:pt idx="159">
                        <c:v>160</c:v>
                      </c:pt>
                      <c:pt idx="160">
                        <c:v>161</c:v>
                      </c:pt>
                      <c:pt idx="161">
                        <c:v>162</c:v>
                      </c:pt>
                      <c:pt idx="162">
                        <c:v>163</c:v>
                      </c:pt>
                      <c:pt idx="163">
                        <c:v>164</c:v>
                      </c:pt>
                      <c:pt idx="164">
                        <c:v>165</c:v>
                      </c:pt>
                      <c:pt idx="165">
                        <c:v>166</c:v>
                      </c:pt>
                      <c:pt idx="166">
                        <c:v>167</c:v>
                      </c:pt>
                      <c:pt idx="167">
                        <c:v>168</c:v>
                      </c:pt>
                      <c:pt idx="168">
                        <c:v>169</c:v>
                      </c:pt>
                      <c:pt idx="169">
                        <c:v>170</c:v>
                      </c:pt>
                      <c:pt idx="170">
                        <c:v>171</c:v>
                      </c:pt>
                      <c:pt idx="171">
                        <c:v>172</c:v>
                      </c:pt>
                      <c:pt idx="172">
                        <c:v>173</c:v>
                      </c:pt>
                      <c:pt idx="173">
                        <c:v>174</c:v>
                      </c:pt>
                      <c:pt idx="174">
                        <c:v>175</c:v>
                      </c:pt>
                      <c:pt idx="175">
                        <c:v>176</c:v>
                      </c:pt>
                      <c:pt idx="176">
                        <c:v>177</c:v>
                      </c:pt>
                      <c:pt idx="177">
                        <c:v>178</c:v>
                      </c:pt>
                      <c:pt idx="178">
                        <c:v>179</c:v>
                      </c:pt>
                      <c:pt idx="179">
                        <c:v>180</c:v>
                      </c:pt>
                      <c:pt idx="180">
                        <c:v>181</c:v>
                      </c:pt>
                      <c:pt idx="181">
                        <c:v>182</c:v>
                      </c:pt>
                      <c:pt idx="182">
                        <c:v>183</c:v>
                      </c:pt>
                      <c:pt idx="183">
                        <c:v>184</c:v>
                      </c:pt>
                      <c:pt idx="184">
                        <c:v>185</c:v>
                      </c:pt>
                      <c:pt idx="185">
                        <c:v>186</c:v>
                      </c:pt>
                      <c:pt idx="186">
                        <c:v>187</c:v>
                      </c:pt>
                      <c:pt idx="187">
                        <c:v>188</c:v>
                      </c:pt>
                      <c:pt idx="188">
                        <c:v>189</c:v>
                      </c:pt>
                      <c:pt idx="189">
                        <c:v>190</c:v>
                      </c:pt>
                      <c:pt idx="190">
                        <c:v>191</c:v>
                      </c:pt>
                      <c:pt idx="191">
                        <c:v>192</c:v>
                      </c:pt>
                      <c:pt idx="192">
                        <c:v>193</c:v>
                      </c:pt>
                      <c:pt idx="193">
                        <c:v>194</c:v>
                      </c:pt>
                      <c:pt idx="194">
                        <c:v>195</c:v>
                      </c:pt>
                      <c:pt idx="195">
                        <c:v>196</c:v>
                      </c:pt>
                      <c:pt idx="196">
                        <c:v>197</c:v>
                      </c:pt>
                      <c:pt idx="197">
                        <c:v>198</c:v>
                      </c:pt>
                      <c:pt idx="198">
                        <c:v>199</c:v>
                      </c:pt>
                      <c:pt idx="199">
                        <c:v>200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both!$U$2:$U$201</c15:sqref>
                        </c15:formulaRef>
                      </c:ext>
                    </c:extLst>
                    <c:numCache>
                      <c:formatCode>General</c:formatCode>
                      <c:ptCount val="200"/>
                      <c:pt idx="0">
                        <c:v>5.5336100000000004E-4</c:v>
                      </c:pt>
                      <c:pt idx="1">
                        <c:v>1.0980499999999999E-3</c:v>
                      </c:pt>
                      <c:pt idx="2">
                        <c:v>1.6317300000000001E-3</c:v>
                      </c:pt>
                      <c:pt idx="3">
                        <c:v>1.6174900000000001E-3</c:v>
                      </c:pt>
                      <c:pt idx="4">
                        <c:v>1.6009900000000001E-3</c:v>
                      </c:pt>
                      <c:pt idx="5">
                        <c:v>1.5844800000000001E-3</c:v>
                      </c:pt>
                      <c:pt idx="6">
                        <c:v>1.5679800000000001E-3</c:v>
                      </c:pt>
                      <c:pt idx="7">
                        <c:v>1.55148E-3</c:v>
                      </c:pt>
                      <c:pt idx="8">
                        <c:v>1.5349700000000001E-3</c:v>
                      </c:pt>
                      <c:pt idx="9">
                        <c:v>1.5184700000000001E-3</c:v>
                      </c:pt>
                      <c:pt idx="10">
                        <c:v>1.50197E-3</c:v>
                      </c:pt>
                      <c:pt idx="11">
                        <c:v>1.4854600000000001E-3</c:v>
                      </c:pt>
                      <c:pt idx="12">
                        <c:v>1.4689600000000001E-3</c:v>
                      </c:pt>
                      <c:pt idx="13">
                        <c:v>1.45246E-3</c:v>
                      </c:pt>
                      <c:pt idx="14">
                        <c:v>1.4359500000000001E-3</c:v>
                      </c:pt>
                      <c:pt idx="15">
                        <c:v>1.4194500000000001E-3</c:v>
                      </c:pt>
                      <c:pt idx="16">
                        <c:v>1.40295E-3</c:v>
                      </c:pt>
                      <c:pt idx="17">
                        <c:v>1.3864400000000001E-3</c:v>
                      </c:pt>
                      <c:pt idx="18">
                        <c:v>1.36994E-3</c:v>
                      </c:pt>
                      <c:pt idx="19">
                        <c:v>1.35344E-3</c:v>
                      </c:pt>
                      <c:pt idx="20">
                        <c:v>1.3369300000000001E-3</c:v>
                      </c:pt>
                      <c:pt idx="21">
                        <c:v>1.32043E-3</c:v>
                      </c:pt>
                      <c:pt idx="22">
                        <c:v>1.30393E-3</c:v>
                      </c:pt>
                      <c:pt idx="23">
                        <c:v>1.2874200000000001E-3</c:v>
                      </c:pt>
                      <c:pt idx="24">
                        <c:v>1.27092E-3</c:v>
                      </c:pt>
                      <c:pt idx="25">
                        <c:v>1.25442E-3</c:v>
                      </c:pt>
                      <c:pt idx="26">
                        <c:v>1.2379100000000001E-3</c:v>
                      </c:pt>
                      <c:pt idx="27">
                        <c:v>1.22141E-3</c:v>
                      </c:pt>
                      <c:pt idx="28">
                        <c:v>1.20491E-3</c:v>
                      </c:pt>
                      <c:pt idx="29">
                        <c:v>1.1884E-3</c:v>
                      </c:pt>
                      <c:pt idx="30">
                        <c:v>1.1719E-3</c:v>
                      </c:pt>
                      <c:pt idx="31">
                        <c:v>1.1554E-3</c:v>
                      </c:pt>
                      <c:pt idx="32">
                        <c:v>1.13889E-3</c:v>
                      </c:pt>
                      <c:pt idx="33">
                        <c:v>1.12239E-3</c:v>
                      </c:pt>
                      <c:pt idx="34">
                        <c:v>1.10589E-3</c:v>
                      </c:pt>
                      <c:pt idx="35">
                        <c:v>1.08938E-3</c:v>
                      </c:pt>
                      <c:pt idx="36">
                        <c:v>1.07288E-3</c:v>
                      </c:pt>
                      <c:pt idx="37">
                        <c:v>1.05638E-3</c:v>
                      </c:pt>
                      <c:pt idx="38">
                        <c:v>1.03987E-3</c:v>
                      </c:pt>
                      <c:pt idx="39">
                        <c:v>1.02337E-3</c:v>
                      </c:pt>
                      <c:pt idx="40">
                        <c:v>1.00687E-3</c:v>
                      </c:pt>
                      <c:pt idx="41">
                        <c:v>9.90365E-4</c:v>
                      </c:pt>
                      <c:pt idx="42">
                        <c:v>9.7386100000000002E-4</c:v>
                      </c:pt>
                      <c:pt idx="43">
                        <c:v>9.5735799999999995E-4</c:v>
                      </c:pt>
                      <c:pt idx="44">
                        <c:v>9.4085499999999999E-4</c:v>
                      </c:pt>
                      <c:pt idx="45">
                        <c:v>9.2435200000000003E-4</c:v>
                      </c:pt>
                      <c:pt idx="46">
                        <c:v>9.0784800000000005E-4</c:v>
                      </c:pt>
                      <c:pt idx="47">
                        <c:v>8.9134499999999998E-4</c:v>
                      </c:pt>
                      <c:pt idx="48">
                        <c:v>8.7484200000000002E-4</c:v>
                      </c:pt>
                      <c:pt idx="49">
                        <c:v>8.5833800000000005E-4</c:v>
                      </c:pt>
                      <c:pt idx="50">
                        <c:v>8.4183499999999998E-4</c:v>
                      </c:pt>
                      <c:pt idx="51">
                        <c:v>8.2533200000000002E-4</c:v>
                      </c:pt>
                      <c:pt idx="52">
                        <c:v>8.0882800000000004E-4</c:v>
                      </c:pt>
                      <c:pt idx="53">
                        <c:v>7.9232499999999997E-4</c:v>
                      </c:pt>
                      <c:pt idx="54">
                        <c:v>7.7582200000000001E-4</c:v>
                      </c:pt>
                      <c:pt idx="55">
                        <c:v>7.5931800000000004E-4</c:v>
                      </c:pt>
                      <c:pt idx="56">
                        <c:v>7.4281499999999997E-4</c:v>
                      </c:pt>
                      <c:pt idx="57">
                        <c:v>7.2631200000000001E-4</c:v>
                      </c:pt>
                      <c:pt idx="58">
                        <c:v>7.0980900000000005E-4</c:v>
                      </c:pt>
                      <c:pt idx="59">
                        <c:v>6.9330499999999996E-4</c:v>
                      </c:pt>
                      <c:pt idx="60">
                        <c:v>6.76802E-4</c:v>
                      </c:pt>
                      <c:pt idx="61">
                        <c:v>6.6029900000000004E-4</c:v>
                      </c:pt>
                      <c:pt idx="62">
                        <c:v>6.4379499999999996E-4</c:v>
                      </c:pt>
                      <c:pt idx="63">
                        <c:v>6.27292E-4</c:v>
                      </c:pt>
                      <c:pt idx="64">
                        <c:v>6.1078900000000004E-4</c:v>
                      </c:pt>
                      <c:pt idx="65">
                        <c:v>5.9428599999999997E-4</c:v>
                      </c:pt>
                      <c:pt idx="66">
                        <c:v>5.7778199999999999E-4</c:v>
                      </c:pt>
                      <c:pt idx="67">
                        <c:v>5.6127900000000003E-4</c:v>
                      </c:pt>
                      <c:pt idx="68">
                        <c:v>5.4477599999999996E-4</c:v>
                      </c:pt>
                      <c:pt idx="69">
                        <c:v>5.2827199999999999E-4</c:v>
                      </c:pt>
                      <c:pt idx="70">
                        <c:v>5.1176900000000003E-4</c:v>
                      </c:pt>
                      <c:pt idx="71">
                        <c:v>4.9526599999999996E-4</c:v>
                      </c:pt>
                      <c:pt idx="72">
                        <c:v>4.7876199999999998E-4</c:v>
                      </c:pt>
                      <c:pt idx="73">
                        <c:v>4.6225900000000002E-4</c:v>
                      </c:pt>
                      <c:pt idx="74">
                        <c:v>4.4575600000000001E-4</c:v>
                      </c:pt>
                      <c:pt idx="75">
                        <c:v>4.2925299999999999E-4</c:v>
                      </c:pt>
                      <c:pt idx="76">
                        <c:v>4.1274900000000002E-4</c:v>
                      </c:pt>
                      <c:pt idx="77">
                        <c:v>3.96246E-4</c:v>
                      </c:pt>
                      <c:pt idx="78">
                        <c:v>3.7974299999999999E-4</c:v>
                      </c:pt>
                      <c:pt idx="79">
                        <c:v>3.6323900000000001E-4</c:v>
                      </c:pt>
                      <c:pt idx="80">
                        <c:v>3.46736E-4</c:v>
                      </c:pt>
                      <c:pt idx="81">
                        <c:v>3.3023299999999998E-4</c:v>
                      </c:pt>
                      <c:pt idx="82">
                        <c:v>3.13729E-4</c:v>
                      </c:pt>
                      <c:pt idx="83">
                        <c:v>2.9722599999999999E-4</c:v>
                      </c:pt>
                      <c:pt idx="84">
                        <c:v>2.8072299999999998E-4</c:v>
                      </c:pt>
                      <c:pt idx="85">
                        <c:v>2.6422000000000001E-4</c:v>
                      </c:pt>
                      <c:pt idx="86">
                        <c:v>2.4771599999999998E-4</c:v>
                      </c:pt>
                      <c:pt idx="87">
                        <c:v>2.31213E-4</c:v>
                      </c:pt>
                      <c:pt idx="88">
                        <c:v>2.1471000000000001E-4</c:v>
                      </c:pt>
                      <c:pt idx="89">
                        <c:v>1.9820600000000001E-4</c:v>
                      </c:pt>
                      <c:pt idx="90">
                        <c:v>1.8170299999999999E-4</c:v>
                      </c:pt>
                      <c:pt idx="91">
                        <c:v>1.652E-4</c:v>
                      </c:pt>
                      <c:pt idx="92">
                        <c:v>1.48696E-4</c:v>
                      </c:pt>
                      <c:pt idx="93">
                        <c:v>1.3219300000000001E-4</c:v>
                      </c:pt>
                      <c:pt idx="94">
                        <c:v>1.1569E-4</c:v>
                      </c:pt>
                      <c:pt idx="95">
                        <c:v>0</c:v>
                      </c:pt>
                      <c:pt idx="96">
                        <c:v>0</c:v>
                      </c:pt>
                      <c:pt idx="97">
                        <c:v>0</c:v>
                      </c:pt>
                      <c:pt idx="98">
                        <c:v>0</c:v>
                      </c:pt>
                      <c:pt idx="99">
                        <c:v>0</c:v>
                      </c:pt>
                      <c:pt idx="100">
                        <c:v>5.5336100000000004E-4</c:v>
                      </c:pt>
                      <c:pt idx="101">
                        <c:v>1.0980499999999999E-3</c:v>
                      </c:pt>
                      <c:pt idx="102">
                        <c:v>1.6317300000000001E-3</c:v>
                      </c:pt>
                      <c:pt idx="103">
                        <c:v>1.6174900000000001E-3</c:v>
                      </c:pt>
                      <c:pt idx="104">
                        <c:v>1.6009900000000001E-3</c:v>
                      </c:pt>
                      <c:pt idx="105">
                        <c:v>1.5844800000000001E-3</c:v>
                      </c:pt>
                      <c:pt idx="106">
                        <c:v>1.5679800000000001E-3</c:v>
                      </c:pt>
                      <c:pt idx="107">
                        <c:v>1.55148E-3</c:v>
                      </c:pt>
                      <c:pt idx="108">
                        <c:v>1.5349700000000001E-3</c:v>
                      </c:pt>
                      <c:pt idx="109">
                        <c:v>1.5184700000000001E-3</c:v>
                      </c:pt>
                      <c:pt idx="110">
                        <c:v>1.50197E-3</c:v>
                      </c:pt>
                      <c:pt idx="111">
                        <c:v>1.4854600000000001E-3</c:v>
                      </c:pt>
                      <c:pt idx="112">
                        <c:v>1.4689600000000001E-3</c:v>
                      </c:pt>
                      <c:pt idx="113">
                        <c:v>1.45246E-3</c:v>
                      </c:pt>
                      <c:pt idx="114">
                        <c:v>1.4359500000000001E-3</c:v>
                      </c:pt>
                      <c:pt idx="115">
                        <c:v>1.4194500000000001E-3</c:v>
                      </c:pt>
                      <c:pt idx="116">
                        <c:v>1.40295E-3</c:v>
                      </c:pt>
                      <c:pt idx="117">
                        <c:v>1.3864400000000001E-3</c:v>
                      </c:pt>
                      <c:pt idx="118">
                        <c:v>1.36994E-3</c:v>
                      </c:pt>
                      <c:pt idx="119">
                        <c:v>1.35344E-3</c:v>
                      </c:pt>
                      <c:pt idx="120">
                        <c:v>1.3369300000000001E-3</c:v>
                      </c:pt>
                      <c:pt idx="121">
                        <c:v>1.32043E-3</c:v>
                      </c:pt>
                      <c:pt idx="122">
                        <c:v>1.30393E-3</c:v>
                      </c:pt>
                      <c:pt idx="123">
                        <c:v>1.2874200000000001E-3</c:v>
                      </c:pt>
                      <c:pt idx="124">
                        <c:v>1.27092E-3</c:v>
                      </c:pt>
                      <c:pt idx="125">
                        <c:v>1.25442E-3</c:v>
                      </c:pt>
                      <c:pt idx="126">
                        <c:v>1.2379100000000001E-3</c:v>
                      </c:pt>
                      <c:pt idx="127">
                        <c:v>1.22141E-3</c:v>
                      </c:pt>
                      <c:pt idx="128">
                        <c:v>1.20491E-3</c:v>
                      </c:pt>
                      <c:pt idx="129">
                        <c:v>1.1884E-3</c:v>
                      </c:pt>
                      <c:pt idx="130">
                        <c:v>1.1719E-3</c:v>
                      </c:pt>
                      <c:pt idx="131">
                        <c:v>1.1554E-3</c:v>
                      </c:pt>
                      <c:pt idx="132">
                        <c:v>1.13889E-3</c:v>
                      </c:pt>
                      <c:pt idx="133">
                        <c:v>1.12239E-3</c:v>
                      </c:pt>
                      <c:pt idx="134">
                        <c:v>1.10589E-3</c:v>
                      </c:pt>
                      <c:pt idx="135">
                        <c:v>1.08938E-3</c:v>
                      </c:pt>
                      <c:pt idx="136">
                        <c:v>1.07288E-3</c:v>
                      </c:pt>
                      <c:pt idx="137">
                        <c:v>1.05638E-3</c:v>
                      </c:pt>
                      <c:pt idx="138">
                        <c:v>1.03987E-3</c:v>
                      </c:pt>
                      <c:pt idx="139">
                        <c:v>1.02337E-3</c:v>
                      </c:pt>
                      <c:pt idx="140">
                        <c:v>1.00687E-3</c:v>
                      </c:pt>
                      <c:pt idx="141">
                        <c:v>9.90365E-4</c:v>
                      </c:pt>
                      <c:pt idx="142">
                        <c:v>9.7386100000000002E-4</c:v>
                      </c:pt>
                      <c:pt idx="143">
                        <c:v>9.5735799999999995E-4</c:v>
                      </c:pt>
                      <c:pt idx="144">
                        <c:v>9.4085499999999999E-4</c:v>
                      </c:pt>
                      <c:pt idx="145">
                        <c:v>9.2435200000000003E-4</c:v>
                      </c:pt>
                      <c:pt idx="146">
                        <c:v>9.0784800000000005E-4</c:v>
                      </c:pt>
                      <c:pt idx="147">
                        <c:v>8.9134499999999998E-4</c:v>
                      </c:pt>
                      <c:pt idx="148">
                        <c:v>8.7484200000000002E-4</c:v>
                      </c:pt>
                      <c:pt idx="149">
                        <c:v>8.5833800000000005E-4</c:v>
                      </c:pt>
                      <c:pt idx="150">
                        <c:v>8.4183499999999998E-4</c:v>
                      </c:pt>
                      <c:pt idx="151">
                        <c:v>8.2533200000000002E-4</c:v>
                      </c:pt>
                      <c:pt idx="152">
                        <c:v>8.0882800000000004E-4</c:v>
                      </c:pt>
                      <c:pt idx="153">
                        <c:v>7.9232499999999997E-4</c:v>
                      </c:pt>
                      <c:pt idx="154">
                        <c:v>7.7582200000000001E-4</c:v>
                      </c:pt>
                      <c:pt idx="155">
                        <c:v>7.5931800000000004E-4</c:v>
                      </c:pt>
                      <c:pt idx="156">
                        <c:v>7.4281499999999997E-4</c:v>
                      </c:pt>
                      <c:pt idx="157">
                        <c:v>7.2631200000000001E-4</c:v>
                      </c:pt>
                      <c:pt idx="158">
                        <c:v>7.0980900000000005E-4</c:v>
                      </c:pt>
                      <c:pt idx="159">
                        <c:v>6.9330499999999996E-4</c:v>
                      </c:pt>
                      <c:pt idx="160">
                        <c:v>6.76802E-4</c:v>
                      </c:pt>
                      <c:pt idx="161">
                        <c:v>6.6029900000000004E-4</c:v>
                      </c:pt>
                      <c:pt idx="162">
                        <c:v>6.4379499999999996E-4</c:v>
                      </c:pt>
                      <c:pt idx="163">
                        <c:v>6.27292E-4</c:v>
                      </c:pt>
                      <c:pt idx="164">
                        <c:v>6.1078900000000004E-4</c:v>
                      </c:pt>
                      <c:pt idx="165">
                        <c:v>5.9428599999999997E-4</c:v>
                      </c:pt>
                      <c:pt idx="166">
                        <c:v>5.7778199999999999E-4</c:v>
                      </c:pt>
                      <c:pt idx="167">
                        <c:v>5.6127900000000003E-4</c:v>
                      </c:pt>
                      <c:pt idx="168">
                        <c:v>5.4477599999999996E-4</c:v>
                      </c:pt>
                      <c:pt idx="169">
                        <c:v>5.2827199999999999E-4</c:v>
                      </c:pt>
                      <c:pt idx="170">
                        <c:v>5.1176900000000003E-4</c:v>
                      </c:pt>
                      <c:pt idx="171">
                        <c:v>4.9526599999999996E-4</c:v>
                      </c:pt>
                      <c:pt idx="172">
                        <c:v>4.7876199999999998E-4</c:v>
                      </c:pt>
                      <c:pt idx="173">
                        <c:v>4.6225900000000002E-4</c:v>
                      </c:pt>
                      <c:pt idx="174">
                        <c:v>4.4575600000000001E-4</c:v>
                      </c:pt>
                      <c:pt idx="175">
                        <c:v>4.2925299999999999E-4</c:v>
                      </c:pt>
                      <c:pt idx="176">
                        <c:v>4.1274900000000002E-4</c:v>
                      </c:pt>
                      <c:pt idx="177">
                        <c:v>3.96246E-4</c:v>
                      </c:pt>
                      <c:pt idx="178">
                        <c:v>3.7974299999999999E-4</c:v>
                      </c:pt>
                      <c:pt idx="179">
                        <c:v>3.6323900000000001E-4</c:v>
                      </c:pt>
                      <c:pt idx="180">
                        <c:v>3.46736E-4</c:v>
                      </c:pt>
                      <c:pt idx="181">
                        <c:v>3.3023299999999998E-4</c:v>
                      </c:pt>
                      <c:pt idx="182">
                        <c:v>3.13729E-4</c:v>
                      </c:pt>
                      <c:pt idx="183">
                        <c:v>2.9722599999999999E-4</c:v>
                      </c:pt>
                      <c:pt idx="184">
                        <c:v>2.8072299999999998E-4</c:v>
                      </c:pt>
                      <c:pt idx="185">
                        <c:v>2.6422000000000001E-4</c:v>
                      </c:pt>
                      <c:pt idx="186">
                        <c:v>2.4771599999999998E-4</c:v>
                      </c:pt>
                      <c:pt idx="187">
                        <c:v>2.31213E-4</c:v>
                      </c:pt>
                      <c:pt idx="188">
                        <c:v>2.1471000000000001E-4</c:v>
                      </c:pt>
                      <c:pt idx="189">
                        <c:v>1.9820600000000001E-4</c:v>
                      </c:pt>
                      <c:pt idx="190">
                        <c:v>1.8170299999999999E-4</c:v>
                      </c:pt>
                      <c:pt idx="191">
                        <c:v>1.652E-4</c:v>
                      </c:pt>
                      <c:pt idx="192">
                        <c:v>1.48696E-4</c:v>
                      </c:pt>
                      <c:pt idx="193">
                        <c:v>1.3219300000000001E-4</c:v>
                      </c:pt>
                      <c:pt idx="194">
                        <c:v>1.1569E-4</c:v>
                      </c:pt>
                      <c:pt idx="195">
                        <c:v>0</c:v>
                      </c:pt>
                      <c:pt idx="196">
                        <c:v>0</c:v>
                      </c:pt>
                      <c:pt idx="197">
                        <c:v>0</c:v>
                      </c:pt>
                      <c:pt idx="198">
                        <c:v>0</c:v>
                      </c:pt>
                      <c:pt idx="199">
                        <c:v>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3-6BA8-4C6D-8F46-FB4335C2447D}"/>
                  </c:ext>
                </c:extLst>
              </c15:ser>
            </c15:filteredLineSeries>
          </c:ext>
        </c:extLst>
      </c:lineChart>
      <c:catAx>
        <c:axId val="10736360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/>
                  <a:t>Epoch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3637023"/>
        <c:crosses val="autoZero"/>
        <c:auto val="1"/>
        <c:lblAlgn val="ctr"/>
        <c:lblOffset val="100"/>
        <c:noMultiLvlLbl val="0"/>
      </c:catAx>
      <c:valAx>
        <c:axId val="1073637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/>
                  <a:t>Mean Average Precision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3636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svg"/><Relationship Id="rId1" Type="http://schemas.openxmlformats.org/officeDocument/2006/relationships/image" Target="../media/image46.png"/><Relationship Id="rId6" Type="http://schemas.openxmlformats.org/officeDocument/2006/relationships/image" Target="../media/image51.svg"/><Relationship Id="rId5" Type="http://schemas.openxmlformats.org/officeDocument/2006/relationships/image" Target="../media/image50.png"/><Relationship Id="rId4" Type="http://schemas.openxmlformats.org/officeDocument/2006/relationships/image" Target="../media/image4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891D1E-E630-4D33-8D55-A7498ACFC07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E42555D-2EFF-405F-8143-5CF94336170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Classify the albedo of rooftops </a:t>
          </a:r>
          <a:r>
            <a:rPr lang="en-US"/>
            <a:t>using machine </a:t>
          </a:r>
          <a:r>
            <a:rPr lang="en-US" dirty="0"/>
            <a:t>learning</a:t>
          </a:r>
        </a:p>
      </dgm:t>
    </dgm:pt>
    <dgm:pt modelId="{7BBEDA0D-21FB-4466-A663-77C7CC6538D8}" type="parTrans" cxnId="{0963C531-8909-4C63-AB3E-FE625F338FBC}">
      <dgm:prSet/>
      <dgm:spPr/>
      <dgm:t>
        <a:bodyPr/>
        <a:lstStyle/>
        <a:p>
          <a:endParaRPr lang="en-US"/>
        </a:p>
      </dgm:t>
    </dgm:pt>
    <dgm:pt modelId="{290A63DD-EA1E-432A-A608-5FDB147E00A6}" type="sibTrans" cxnId="{0963C531-8909-4C63-AB3E-FE625F338FBC}">
      <dgm:prSet/>
      <dgm:spPr/>
      <dgm:t>
        <a:bodyPr/>
        <a:lstStyle/>
        <a:p>
          <a:endParaRPr lang="en-US"/>
        </a:p>
      </dgm:t>
    </dgm:pt>
    <dgm:pt modelId="{1BC698BF-D141-422D-A174-3CC73D41644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Quantify the change in albedo and associated energy savings</a:t>
          </a:r>
          <a:endParaRPr lang="en-US" dirty="0"/>
        </a:p>
      </dgm:t>
    </dgm:pt>
    <dgm:pt modelId="{966710AE-2FC1-4146-B114-1C160D3962F8}" type="parTrans" cxnId="{1DDD11CF-476A-4E04-A44C-BDFD1EF79B6B}">
      <dgm:prSet/>
      <dgm:spPr/>
      <dgm:t>
        <a:bodyPr/>
        <a:lstStyle/>
        <a:p>
          <a:endParaRPr lang="en-US"/>
        </a:p>
      </dgm:t>
    </dgm:pt>
    <dgm:pt modelId="{B747FCD5-5884-4EE7-8C8C-EC9FE2DD9593}" type="sibTrans" cxnId="{1DDD11CF-476A-4E04-A44C-BDFD1EF79B6B}">
      <dgm:prSet/>
      <dgm:spPr/>
      <dgm:t>
        <a:bodyPr/>
        <a:lstStyle/>
        <a:p>
          <a:endParaRPr lang="en-US"/>
        </a:p>
      </dgm:t>
    </dgm:pt>
    <dgm:pt modelId="{396FADC4-EF35-400C-B492-4EC55E2744C6}" type="pres">
      <dgm:prSet presAssocID="{08891D1E-E630-4D33-8D55-A7498ACFC072}" presName="root" presStyleCnt="0">
        <dgm:presLayoutVars>
          <dgm:dir/>
          <dgm:resizeHandles val="exact"/>
        </dgm:presLayoutVars>
      </dgm:prSet>
      <dgm:spPr/>
    </dgm:pt>
    <dgm:pt modelId="{A8D34BFE-B997-494D-A2E7-CB5E6FDB7016}" type="pres">
      <dgm:prSet presAssocID="{9E42555D-2EFF-405F-8143-5CF943361700}" presName="compNode" presStyleCnt="0"/>
      <dgm:spPr/>
    </dgm:pt>
    <dgm:pt modelId="{D7F41412-D78B-4ECF-A8F1-19512A1C1552}" type="pres">
      <dgm:prSet presAssocID="{9E42555D-2EFF-405F-8143-5CF94336170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ighborhood outline"/>
        </a:ext>
      </dgm:extLst>
    </dgm:pt>
    <dgm:pt modelId="{C2C3B10D-3F88-4743-A3EF-F87B07DCB17A}" type="pres">
      <dgm:prSet presAssocID="{9E42555D-2EFF-405F-8143-5CF943361700}" presName="spaceRect" presStyleCnt="0"/>
      <dgm:spPr/>
    </dgm:pt>
    <dgm:pt modelId="{947AB3FE-6408-4097-96F6-CB3A6CC3431E}" type="pres">
      <dgm:prSet presAssocID="{9E42555D-2EFF-405F-8143-5CF943361700}" presName="textRect" presStyleLbl="revTx" presStyleIdx="0" presStyleCnt="2">
        <dgm:presLayoutVars>
          <dgm:chMax val="1"/>
          <dgm:chPref val="1"/>
        </dgm:presLayoutVars>
      </dgm:prSet>
      <dgm:spPr/>
    </dgm:pt>
    <dgm:pt modelId="{CFE3ED67-81ED-4438-8F5F-BC5022C26293}" type="pres">
      <dgm:prSet presAssocID="{290A63DD-EA1E-432A-A608-5FDB147E00A6}" presName="sibTrans" presStyleCnt="0"/>
      <dgm:spPr/>
    </dgm:pt>
    <dgm:pt modelId="{CA700DC7-0608-4408-96CC-413FCD34F91E}" type="pres">
      <dgm:prSet presAssocID="{1BC698BF-D141-422D-A174-3CC73D41644C}" presName="compNode" presStyleCnt="0"/>
      <dgm:spPr/>
    </dgm:pt>
    <dgm:pt modelId="{58C0B08B-B8C2-4A40-A212-C5602C6477DA}" type="pres">
      <dgm:prSet presAssocID="{1BC698BF-D141-422D-A174-3CC73D41644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xponential Graph outline"/>
        </a:ext>
      </dgm:extLst>
    </dgm:pt>
    <dgm:pt modelId="{E8294796-0F0B-4952-9175-160CF0EB5454}" type="pres">
      <dgm:prSet presAssocID="{1BC698BF-D141-422D-A174-3CC73D41644C}" presName="spaceRect" presStyleCnt="0"/>
      <dgm:spPr/>
    </dgm:pt>
    <dgm:pt modelId="{89DA8764-D7F8-4FA3-9E84-922E197441EC}" type="pres">
      <dgm:prSet presAssocID="{1BC698BF-D141-422D-A174-3CC73D41644C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0963C531-8909-4C63-AB3E-FE625F338FBC}" srcId="{08891D1E-E630-4D33-8D55-A7498ACFC072}" destId="{9E42555D-2EFF-405F-8143-5CF943361700}" srcOrd="0" destOrd="0" parTransId="{7BBEDA0D-21FB-4466-A663-77C7CC6538D8}" sibTransId="{290A63DD-EA1E-432A-A608-5FDB147E00A6}"/>
    <dgm:cxn modelId="{75CDE154-2603-4516-8BA5-5BE496301C51}" type="presOf" srcId="{1BC698BF-D141-422D-A174-3CC73D41644C}" destId="{89DA8764-D7F8-4FA3-9E84-922E197441EC}" srcOrd="0" destOrd="0" presId="urn:microsoft.com/office/officeart/2018/2/layout/IconLabelList"/>
    <dgm:cxn modelId="{3BD3387A-AA96-4D07-AEB5-522B4BB3BDD6}" type="presOf" srcId="{08891D1E-E630-4D33-8D55-A7498ACFC072}" destId="{396FADC4-EF35-400C-B492-4EC55E2744C6}" srcOrd="0" destOrd="0" presId="urn:microsoft.com/office/officeart/2018/2/layout/IconLabelList"/>
    <dgm:cxn modelId="{D7702EA0-714C-4D41-9101-E996310B0595}" type="presOf" srcId="{9E42555D-2EFF-405F-8143-5CF943361700}" destId="{947AB3FE-6408-4097-96F6-CB3A6CC3431E}" srcOrd="0" destOrd="0" presId="urn:microsoft.com/office/officeart/2018/2/layout/IconLabelList"/>
    <dgm:cxn modelId="{1DDD11CF-476A-4E04-A44C-BDFD1EF79B6B}" srcId="{08891D1E-E630-4D33-8D55-A7498ACFC072}" destId="{1BC698BF-D141-422D-A174-3CC73D41644C}" srcOrd="1" destOrd="0" parTransId="{966710AE-2FC1-4146-B114-1C160D3962F8}" sibTransId="{B747FCD5-5884-4EE7-8C8C-EC9FE2DD9593}"/>
    <dgm:cxn modelId="{A404FDCF-EE2C-4252-B844-87A734201487}" type="presParOf" srcId="{396FADC4-EF35-400C-B492-4EC55E2744C6}" destId="{A8D34BFE-B997-494D-A2E7-CB5E6FDB7016}" srcOrd="0" destOrd="0" presId="urn:microsoft.com/office/officeart/2018/2/layout/IconLabelList"/>
    <dgm:cxn modelId="{169DC58B-3B3F-4B31-8CE3-132D85FC1506}" type="presParOf" srcId="{A8D34BFE-B997-494D-A2E7-CB5E6FDB7016}" destId="{D7F41412-D78B-4ECF-A8F1-19512A1C1552}" srcOrd="0" destOrd="0" presId="urn:microsoft.com/office/officeart/2018/2/layout/IconLabelList"/>
    <dgm:cxn modelId="{8E2D8F71-3C60-461C-A381-B84C2C8B4038}" type="presParOf" srcId="{A8D34BFE-B997-494D-A2E7-CB5E6FDB7016}" destId="{C2C3B10D-3F88-4743-A3EF-F87B07DCB17A}" srcOrd="1" destOrd="0" presId="urn:microsoft.com/office/officeart/2018/2/layout/IconLabelList"/>
    <dgm:cxn modelId="{05619FEE-0258-453B-9A78-F3E8C0DEDE9C}" type="presParOf" srcId="{A8D34BFE-B997-494D-A2E7-CB5E6FDB7016}" destId="{947AB3FE-6408-4097-96F6-CB3A6CC3431E}" srcOrd="2" destOrd="0" presId="urn:microsoft.com/office/officeart/2018/2/layout/IconLabelList"/>
    <dgm:cxn modelId="{F936A13E-64E4-45CE-9AF3-A0B5C52B6AF4}" type="presParOf" srcId="{396FADC4-EF35-400C-B492-4EC55E2744C6}" destId="{CFE3ED67-81ED-4438-8F5F-BC5022C26293}" srcOrd="1" destOrd="0" presId="urn:microsoft.com/office/officeart/2018/2/layout/IconLabelList"/>
    <dgm:cxn modelId="{0AE7C5EF-C33B-4E00-87A6-34CA7E3831A1}" type="presParOf" srcId="{396FADC4-EF35-400C-B492-4EC55E2744C6}" destId="{CA700DC7-0608-4408-96CC-413FCD34F91E}" srcOrd="2" destOrd="0" presId="urn:microsoft.com/office/officeart/2018/2/layout/IconLabelList"/>
    <dgm:cxn modelId="{28CEB99D-65F0-4848-8913-2B0EB70E8864}" type="presParOf" srcId="{CA700DC7-0608-4408-96CC-413FCD34F91E}" destId="{58C0B08B-B8C2-4A40-A212-C5602C6477DA}" srcOrd="0" destOrd="0" presId="urn:microsoft.com/office/officeart/2018/2/layout/IconLabelList"/>
    <dgm:cxn modelId="{5CB6730B-9C16-412A-8558-F1A91E4D0A45}" type="presParOf" srcId="{CA700DC7-0608-4408-96CC-413FCD34F91E}" destId="{E8294796-0F0B-4952-9175-160CF0EB5454}" srcOrd="1" destOrd="0" presId="urn:microsoft.com/office/officeart/2018/2/layout/IconLabelList"/>
    <dgm:cxn modelId="{F4D66143-5846-4CF6-B5F5-F6E8671A3D98}" type="presParOf" srcId="{CA700DC7-0608-4408-96CC-413FCD34F91E}" destId="{89DA8764-D7F8-4FA3-9E84-922E197441E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35BEB5-4E38-461C-B702-7C893CF36659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B633729-B3EE-4FA8-9DD4-DE8B874D9B66}">
      <dgm:prSet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800" dirty="0">
              <a:solidFill>
                <a:schemeClr val="tx1"/>
              </a:solidFill>
            </a:rPr>
            <a:t>Filter building footprints</a:t>
          </a:r>
        </a:p>
      </dgm:t>
    </dgm:pt>
    <dgm:pt modelId="{F6B4A8BD-906A-47B3-92FE-22ACFB1F9D07}" type="parTrans" cxnId="{1DF8794A-3A52-4126-97E2-B02BCF424CEC}">
      <dgm:prSet/>
      <dgm:spPr/>
      <dgm:t>
        <a:bodyPr/>
        <a:lstStyle/>
        <a:p>
          <a:endParaRPr lang="en-US" sz="2000"/>
        </a:p>
      </dgm:t>
    </dgm:pt>
    <dgm:pt modelId="{BF89A8CC-780D-4712-B6D7-3D6472B7B631}" type="sibTrans" cxnId="{1DF8794A-3A52-4126-97E2-B02BCF424CEC}">
      <dgm:prSet phldrT="1" phldr="0" custT="1"/>
      <dgm:spPr>
        <a:gradFill rotWithShape="0">
          <a:gsLst>
            <a:gs pos="4000">
              <a:srgbClr val="FFD044"/>
            </a:gs>
            <a:gs pos="58000">
              <a:srgbClr val="FFA14F"/>
            </a:gs>
            <a:gs pos="31000">
              <a:srgbClr val="FEB34D"/>
            </a:gs>
            <a:gs pos="84000">
              <a:srgbClr val="FF9154"/>
            </a:gs>
          </a:gsLst>
          <a:lin ang="2700000" scaled="1"/>
        </a:gradFill>
      </dgm:spPr>
      <dgm:t>
        <a:bodyPr/>
        <a:lstStyle/>
        <a:p>
          <a:pPr>
            <a:lnSpc>
              <a:spcPct val="100000"/>
            </a:lnSpc>
          </a:pPr>
          <a:endParaRPr lang="en-US" sz="1600" dirty="0"/>
        </a:p>
      </dgm:t>
    </dgm:pt>
    <dgm:pt modelId="{CB454B00-3511-4515-8941-7CD448A10206}">
      <dgm:prSet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800">
              <a:solidFill>
                <a:schemeClr val="tx1"/>
              </a:solidFill>
            </a:rPr>
            <a:t>Classify roof albedo</a:t>
          </a:r>
          <a:endParaRPr lang="en-US" sz="1800" dirty="0">
            <a:solidFill>
              <a:schemeClr val="tx1"/>
            </a:solidFill>
          </a:endParaRPr>
        </a:p>
      </dgm:t>
    </dgm:pt>
    <dgm:pt modelId="{3B8C448D-F444-414F-8B4D-729354182E04}" type="parTrans" cxnId="{073E7F2D-D36E-4588-9341-97BAB7A69137}">
      <dgm:prSet/>
      <dgm:spPr/>
      <dgm:t>
        <a:bodyPr/>
        <a:lstStyle/>
        <a:p>
          <a:endParaRPr lang="en-US" sz="2000"/>
        </a:p>
      </dgm:t>
    </dgm:pt>
    <dgm:pt modelId="{48BB28FE-2F80-4037-9E18-5CA9B555E2DC}" type="sibTrans" cxnId="{073E7F2D-D36E-4588-9341-97BAB7A69137}">
      <dgm:prSet phldrT="2" phldr="0" custT="1"/>
      <dgm:spPr>
        <a:gradFill rotWithShape="0">
          <a:gsLst>
            <a:gs pos="4000">
              <a:srgbClr val="FFD044"/>
            </a:gs>
            <a:gs pos="58000">
              <a:srgbClr val="FFA14F"/>
            </a:gs>
            <a:gs pos="31000">
              <a:srgbClr val="FEB34D"/>
            </a:gs>
            <a:gs pos="84000">
              <a:srgbClr val="FF9154"/>
            </a:gs>
          </a:gsLst>
          <a:lin ang="2700000" scaled="1"/>
        </a:gradFill>
      </dgm:spPr>
      <dgm:t>
        <a:bodyPr/>
        <a:lstStyle/>
        <a:p>
          <a:pPr>
            <a:lnSpc>
              <a:spcPct val="100000"/>
            </a:lnSpc>
          </a:pPr>
          <a:endParaRPr lang="en-US" sz="1600" dirty="0"/>
        </a:p>
      </dgm:t>
    </dgm:pt>
    <dgm:pt modelId="{88BA1BCB-9203-4666-A5CD-01341237BAE1}">
      <dgm:prSet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800">
              <a:solidFill>
                <a:schemeClr val="tx1"/>
              </a:solidFill>
            </a:rPr>
            <a:t>Create a custom dataset</a:t>
          </a:r>
          <a:endParaRPr lang="en-US" sz="1800" dirty="0">
            <a:solidFill>
              <a:schemeClr val="tx1"/>
            </a:solidFill>
          </a:endParaRPr>
        </a:p>
      </dgm:t>
    </dgm:pt>
    <dgm:pt modelId="{C0CA36DA-D867-4D25-9A5A-E0AF0B5CFEFF}" type="parTrans" cxnId="{8F8CA606-92B8-47C5-B430-AE0D6AAF3316}">
      <dgm:prSet/>
      <dgm:spPr/>
      <dgm:t>
        <a:bodyPr/>
        <a:lstStyle/>
        <a:p>
          <a:endParaRPr lang="en-US" sz="2000"/>
        </a:p>
      </dgm:t>
    </dgm:pt>
    <dgm:pt modelId="{29F73B77-F921-476C-BBE4-C8D5C8141C3A}" type="sibTrans" cxnId="{8F8CA606-92B8-47C5-B430-AE0D6AAF3316}">
      <dgm:prSet phldrT="4" phldr="0" custT="1"/>
      <dgm:spPr>
        <a:gradFill rotWithShape="0">
          <a:gsLst>
            <a:gs pos="4000">
              <a:srgbClr val="FFD044"/>
            </a:gs>
            <a:gs pos="58000">
              <a:srgbClr val="FFA14F"/>
            </a:gs>
            <a:gs pos="31000">
              <a:srgbClr val="FEB34D"/>
            </a:gs>
            <a:gs pos="84000">
              <a:srgbClr val="FF9154"/>
            </a:gs>
          </a:gsLst>
          <a:lin ang="2700000" scaled="1"/>
        </a:gradFill>
      </dgm:spPr>
      <dgm:t>
        <a:bodyPr/>
        <a:lstStyle/>
        <a:p>
          <a:pPr>
            <a:lnSpc>
              <a:spcPct val="100000"/>
            </a:lnSpc>
          </a:pPr>
          <a:endParaRPr lang="en-US" sz="1600" dirty="0"/>
        </a:p>
      </dgm:t>
    </dgm:pt>
    <dgm:pt modelId="{F1936B80-E30A-4C9D-B619-AA26B5A46176}">
      <dgm:prSet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800">
              <a:solidFill>
                <a:schemeClr val="tx1"/>
              </a:solidFill>
            </a:rPr>
            <a:t>Train the model</a:t>
          </a:r>
          <a:endParaRPr lang="en-US" sz="1800" dirty="0">
            <a:solidFill>
              <a:schemeClr val="tx1"/>
            </a:solidFill>
          </a:endParaRPr>
        </a:p>
      </dgm:t>
    </dgm:pt>
    <dgm:pt modelId="{E59C92D4-1095-4847-AC64-DF15ECEDCE9C}" type="parTrans" cxnId="{DC9CB784-62D7-4551-A37D-05B3B0D53743}">
      <dgm:prSet/>
      <dgm:spPr/>
      <dgm:t>
        <a:bodyPr/>
        <a:lstStyle/>
        <a:p>
          <a:endParaRPr lang="en-US" sz="2000"/>
        </a:p>
      </dgm:t>
    </dgm:pt>
    <dgm:pt modelId="{61A093DF-AFBD-4D99-9637-8F6395FAFACD}" type="sibTrans" cxnId="{DC9CB784-62D7-4551-A37D-05B3B0D53743}">
      <dgm:prSet phldrT="5" phldr="0" custT="1"/>
      <dgm:spPr>
        <a:gradFill rotWithShape="0">
          <a:gsLst>
            <a:gs pos="4000">
              <a:srgbClr val="FFD044"/>
            </a:gs>
            <a:gs pos="58000">
              <a:srgbClr val="FFA14F"/>
            </a:gs>
            <a:gs pos="31000">
              <a:srgbClr val="FEB34D"/>
            </a:gs>
            <a:gs pos="84000">
              <a:srgbClr val="FF9154"/>
            </a:gs>
          </a:gsLst>
          <a:lin ang="2700000" scaled="1"/>
        </a:gradFill>
      </dgm:spPr>
      <dgm:t>
        <a:bodyPr/>
        <a:lstStyle/>
        <a:p>
          <a:pPr>
            <a:lnSpc>
              <a:spcPct val="100000"/>
            </a:lnSpc>
          </a:pPr>
          <a:endParaRPr lang="en-US" sz="1600" dirty="0"/>
        </a:p>
      </dgm:t>
    </dgm:pt>
    <dgm:pt modelId="{5213FC3F-598D-4DC5-A36A-522E6CC6DCC2}">
      <dgm:prSet custT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800">
              <a:solidFill>
                <a:schemeClr val="tx1"/>
              </a:solidFill>
            </a:rPr>
            <a:t>Make inferences</a:t>
          </a:r>
          <a:endParaRPr lang="en-US" sz="1800" dirty="0">
            <a:solidFill>
              <a:schemeClr val="tx1"/>
            </a:solidFill>
          </a:endParaRPr>
        </a:p>
      </dgm:t>
    </dgm:pt>
    <dgm:pt modelId="{3E1D56EA-9BAC-4258-A514-79C993A8AD82}" type="parTrans" cxnId="{126C8BD0-62BE-4C2E-985F-E7CFF138D838}">
      <dgm:prSet/>
      <dgm:spPr/>
      <dgm:t>
        <a:bodyPr/>
        <a:lstStyle/>
        <a:p>
          <a:endParaRPr lang="en-US" sz="2000"/>
        </a:p>
      </dgm:t>
    </dgm:pt>
    <dgm:pt modelId="{2D1DA106-6E2B-4915-92DA-645AB42B653C}" type="sibTrans" cxnId="{126C8BD0-62BE-4C2E-985F-E7CFF138D838}">
      <dgm:prSet phldrT="6" phldr="0"/>
      <dgm:spPr/>
      <dgm:t>
        <a:bodyPr/>
        <a:lstStyle/>
        <a:p>
          <a:pPr>
            <a:lnSpc>
              <a:spcPct val="100000"/>
            </a:lnSpc>
          </a:pPr>
          <a:endParaRPr lang="en-US" sz="2000" dirty="0"/>
        </a:p>
      </dgm:t>
    </dgm:pt>
    <dgm:pt modelId="{3BAFDD5C-9E4C-437B-961E-92F0293DBA4B}" type="pres">
      <dgm:prSet presAssocID="{0035BEB5-4E38-461C-B702-7C893CF36659}" presName="Name0" presStyleCnt="0">
        <dgm:presLayoutVars>
          <dgm:dir/>
          <dgm:resizeHandles val="exact"/>
        </dgm:presLayoutVars>
      </dgm:prSet>
      <dgm:spPr/>
    </dgm:pt>
    <dgm:pt modelId="{68992ABC-7FF2-4842-A402-030B98398EDC}" type="pres">
      <dgm:prSet presAssocID="{5B633729-B3EE-4FA8-9DD4-DE8B874D9B66}" presName="node" presStyleLbl="node1" presStyleIdx="0" presStyleCnt="5">
        <dgm:presLayoutVars>
          <dgm:bulletEnabled val="1"/>
        </dgm:presLayoutVars>
      </dgm:prSet>
      <dgm:spPr/>
    </dgm:pt>
    <dgm:pt modelId="{D73246F5-F54F-4BD4-8ABA-0056599F8231}" type="pres">
      <dgm:prSet presAssocID="{BF89A8CC-780D-4712-B6D7-3D6472B7B631}" presName="sibTrans" presStyleLbl="sibTrans2D1" presStyleIdx="0" presStyleCnt="4" custScaleY="46329"/>
      <dgm:spPr/>
    </dgm:pt>
    <dgm:pt modelId="{7810DCDE-5996-4410-9698-738D7442AC1D}" type="pres">
      <dgm:prSet presAssocID="{BF89A8CC-780D-4712-B6D7-3D6472B7B631}" presName="connectorText" presStyleLbl="sibTrans2D1" presStyleIdx="0" presStyleCnt="4"/>
      <dgm:spPr/>
    </dgm:pt>
    <dgm:pt modelId="{09BB7868-CED4-4FE7-B199-D9FDCB94BDFA}" type="pres">
      <dgm:prSet presAssocID="{CB454B00-3511-4515-8941-7CD448A10206}" presName="node" presStyleLbl="node1" presStyleIdx="1" presStyleCnt="5">
        <dgm:presLayoutVars>
          <dgm:bulletEnabled val="1"/>
        </dgm:presLayoutVars>
      </dgm:prSet>
      <dgm:spPr/>
    </dgm:pt>
    <dgm:pt modelId="{C888866C-14B1-40AF-9BD9-02164DD9D2E7}" type="pres">
      <dgm:prSet presAssocID="{48BB28FE-2F80-4037-9E18-5CA9B555E2DC}" presName="sibTrans" presStyleLbl="sibTrans2D1" presStyleIdx="1" presStyleCnt="4" custScaleY="46329"/>
      <dgm:spPr/>
    </dgm:pt>
    <dgm:pt modelId="{6D021F59-EAD8-4DB8-9C23-121D42ED4B41}" type="pres">
      <dgm:prSet presAssocID="{48BB28FE-2F80-4037-9E18-5CA9B555E2DC}" presName="connectorText" presStyleLbl="sibTrans2D1" presStyleIdx="1" presStyleCnt="4"/>
      <dgm:spPr/>
    </dgm:pt>
    <dgm:pt modelId="{7821066C-45B7-4870-9FC0-D1FBD5C56796}" type="pres">
      <dgm:prSet presAssocID="{88BA1BCB-9203-4666-A5CD-01341237BAE1}" presName="node" presStyleLbl="node1" presStyleIdx="2" presStyleCnt="5">
        <dgm:presLayoutVars>
          <dgm:bulletEnabled val="1"/>
        </dgm:presLayoutVars>
      </dgm:prSet>
      <dgm:spPr/>
    </dgm:pt>
    <dgm:pt modelId="{46057CB0-A692-482E-82BF-905A73CD1628}" type="pres">
      <dgm:prSet presAssocID="{29F73B77-F921-476C-BBE4-C8D5C8141C3A}" presName="sibTrans" presStyleLbl="sibTrans2D1" presStyleIdx="2" presStyleCnt="4" custScaleY="46329"/>
      <dgm:spPr/>
    </dgm:pt>
    <dgm:pt modelId="{96FEFDA5-FDED-4374-BA22-B083585003C7}" type="pres">
      <dgm:prSet presAssocID="{29F73B77-F921-476C-BBE4-C8D5C8141C3A}" presName="connectorText" presStyleLbl="sibTrans2D1" presStyleIdx="2" presStyleCnt="4"/>
      <dgm:spPr/>
    </dgm:pt>
    <dgm:pt modelId="{88B582A3-09F5-4113-9CD6-791B42572538}" type="pres">
      <dgm:prSet presAssocID="{F1936B80-E30A-4C9D-B619-AA26B5A46176}" presName="node" presStyleLbl="node1" presStyleIdx="3" presStyleCnt="5" custLinFactNeighborX="807">
        <dgm:presLayoutVars>
          <dgm:bulletEnabled val="1"/>
        </dgm:presLayoutVars>
      </dgm:prSet>
      <dgm:spPr/>
    </dgm:pt>
    <dgm:pt modelId="{3E82B84E-508C-400C-B73A-B7B8B3D31CAD}" type="pres">
      <dgm:prSet presAssocID="{61A093DF-AFBD-4D99-9637-8F6395FAFACD}" presName="sibTrans" presStyleLbl="sibTrans2D1" presStyleIdx="3" presStyleCnt="4" custScaleY="46329"/>
      <dgm:spPr/>
    </dgm:pt>
    <dgm:pt modelId="{4BC5A23E-6E57-4C3C-9A9A-621B410E8322}" type="pres">
      <dgm:prSet presAssocID="{61A093DF-AFBD-4D99-9637-8F6395FAFACD}" presName="connectorText" presStyleLbl="sibTrans2D1" presStyleIdx="3" presStyleCnt="4"/>
      <dgm:spPr/>
    </dgm:pt>
    <dgm:pt modelId="{1102400B-E4A6-4D23-9702-914FB610741A}" type="pres">
      <dgm:prSet presAssocID="{5213FC3F-598D-4DC5-A36A-522E6CC6DCC2}" presName="node" presStyleLbl="node1" presStyleIdx="4" presStyleCnt="5" custLinFactNeighborX="807">
        <dgm:presLayoutVars>
          <dgm:bulletEnabled val="1"/>
        </dgm:presLayoutVars>
      </dgm:prSet>
      <dgm:spPr/>
    </dgm:pt>
  </dgm:ptLst>
  <dgm:cxnLst>
    <dgm:cxn modelId="{65A60205-5697-4BBA-9639-A69BCEA48135}" type="presOf" srcId="{BF89A8CC-780D-4712-B6D7-3D6472B7B631}" destId="{D73246F5-F54F-4BD4-8ABA-0056599F8231}" srcOrd="0" destOrd="0" presId="urn:microsoft.com/office/officeart/2005/8/layout/process1"/>
    <dgm:cxn modelId="{8F8CA606-92B8-47C5-B430-AE0D6AAF3316}" srcId="{0035BEB5-4E38-461C-B702-7C893CF36659}" destId="{88BA1BCB-9203-4666-A5CD-01341237BAE1}" srcOrd="2" destOrd="0" parTransId="{C0CA36DA-D867-4D25-9A5A-E0AF0B5CFEFF}" sibTransId="{29F73B77-F921-476C-BBE4-C8D5C8141C3A}"/>
    <dgm:cxn modelId="{8F82A711-9EA7-4383-A0A1-7B6031A4EF48}" type="presOf" srcId="{61A093DF-AFBD-4D99-9637-8F6395FAFACD}" destId="{4BC5A23E-6E57-4C3C-9A9A-621B410E8322}" srcOrd="1" destOrd="0" presId="urn:microsoft.com/office/officeart/2005/8/layout/process1"/>
    <dgm:cxn modelId="{6F382427-DC44-4F50-9EF1-8C418D599D1D}" type="presOf" srcId="{5B633729-B3EE-4FA8-9DD4-DE8B874D9B66}" destId="{68992ABC-7FF2-4842-A402-030B98398EDC}" srcOrd="0" destOrd="0" presId="urn:microsoft.com/office/officeart/2005/8/layout/process1"/>
    <dgm:cxn modelId="{073E7F2D-D36E-4588-9341-97BAB7A69137}" srcId="{0035BEB5-4E38-461C-B702-7C893CF36659}" destId="{CB454B00-3511-4515-8941-7CD448A10206}" srcOrd="1" destOrd="0" parTransId="{3B8C448D-F444-414F-8B4D-729354182E04}" sibTransId="{48BB28FE-2F80-4037-9E18-5CA9B555E2DC}"/>
    <dgm:cxn modelId="{1DF8794A-3A52-4126-97E2-B02BCF424CEC}" srcId="{0035BEB5-4E38-461C-B702-7C893CF36659}" destId="{5B633729-B3EE-4FA8-9DD4-DE8B874D9B66}" srcOrd="0" destOrd="0" parTransId="{F6B4A8BD-906A-47B3-92FE-22ACFB1F9D07}" sibTransId="{BF89A8CC-780D-4712-B6D7-3D6472B7B631}"/>
    <dgm:cxn modelId="{F4EE014C-38CE-4004-B962-7B7FD50CDF35}" type="presOf" srcId="{29F73B77-F921-476C-BBE4-C8D5C8141C3A}" destId="{46057CB0-A692-482E-82BF-905A73CD1628}" srcOrd="0" destOrd="0" presId="urn:microsoft.com/office/officeart/2005/8/layout/process1"/>
    <dgm:cxn modelId="{2A5AF171-87EF-4F6F-9EEF-B47272E9B7E0}" type="presOf" srcId="{F1936B80-E30A-4C9D-B619-AA26B5A46176}" destId="{88B582A3-09F5-4113-9CD6-791B42572538}" srcOrd="0" destOrd="0" presId="urn:microsoft.com/office/officeart/2005/8/layout/process1"/>
    <dgm:cxn modelId="{D255BD53-D240-4851-B514-FDAADDE92AE3}" type="presOf" srcId="{48BB28FE-2F80-4037-9E18-5CA9B555E2DC}" destId="{6D021F59-EAD8-4DB8-9C23-121D42ED4B41}" srcOrd="1" destOrd="0" presId="urn:microsoft.com/office/officeart/2005/8/layout/process1"/>
    <dgm:cxn modelId="{F77CC077-C718-40C5-A0F8-DAAF04B000E0}" type="presOf" srcId="{88BA1BCB-9203-4666-A5CD-01341237BAE1}" destId="{7821066C-45B7-4870-9FC0-D1FBD5C56796}" srcOrd="0" destOrd="0" presId="urn:microsoft.com/office/officeart/2005/8/layout/process1"/>
    <dgm:cxn modelId="{DC9CB784-62D7-4551-A37D-05B3B0D53743}" srcId="{0035BEB5-4E38-461C-B702-7C893CF36659}" destId="{F1936B80-E30A-4C9D-B619-AA26B5A46176}" srcOrd="3" destOrd="0" parTransId="{E59C92D4-1095-4847-AC64-DF15ECEDCE9C}" sibTransId="{61A093DF-AFBD-4D99-9637-8F6395FAFACD}"/>
    <dgm:cxn modelId="{E1654797-C2C7-4A19-991A-48E339BEA22B}" type="presOf" srcId="{BF89A8CC-780D-4712-B6D7-3D6472B7B631}" destId="{7810DCDE-5996-4410-9698-738D7442AC1D}" srcOrd="1" destOrd="0" presId="urn:microsoft.com/office/officeart/2005/8/layout/process1"/>
    <dgm:cxn modelId="{DEB0E897-A012-4ADB-8289-E0C30D5CDE45}" type="presOf" srcId="{CB454B00-3511-4515-8941-7CD448A10206}" destId="{09BB7868-CED4-4FE7-B199-D9FDCB94BDFA}" srcOrd="0" destOrd="0" presId="urn:microsoft.com/office/officeart/2005/8/layout/process1"/>
    <dgm:cxn modelId="{6126DBAD-94FD-47EC-A92A-E367B07C6657}" type="presOf" srcId="{5213FC3F-598D-4DC5-A36A-522E6CC6DCC2}" destId="{1102400B-E4A6-4D23-9702-914FB610741A}" srcOrd="0" destOrd="0" presId="urn:microsoft.com/office/officeart/2005/8/layout/process1"/>
    <dgm:cxn modelId="{41CE83AE-AC2A-4883-9888-C9B98DC3D542}" type="presOf" srcId="{0035BEB5-4E38-461C-B702-7C893CF36659}" destId="{3BAFDD5C-9E4C-437B-961E-92F0293DBA4B}" srcOrd="0" destOrd="0" presId="urn:microsoft.com/office/officeart/2005/8/layout/process1"/>
    <dgm:cxn modelId="{9B75E4BA-DC3B-4559-85E8-712BEEB7B270}" type="presOf" srcId="{61A093DF-AFBD-4D99-9637-8F6395FAFACD}" destId="{3E82B84E-508C-400C-B73A-B7B8B3D31CAD}" srcOrd="0" destOrd="0" presId="urn:microsoft.com/office/officeart/2005/8/layout/process1"/>
    <dgm:cxn modelId="{9DAFC5CE-F133-4338-BF6A-258A9AC924D3}" type="presOf" srcId="{48BB28FE-2F80-4037-9E18-5CA9B555E2DC}" destId="{C888866C-14B1-40AF-9BD9-02164DD9D2E7}" srcOrd="0" destOrd="0" presId="urn:microsoft.com/office/officeart/2005/8/layout/process1"/>
    <dgm:cxn modelId="{126C8BD0-62BE-4C2E-985F-E7CFF138D838}" srcId="{0035BEB5-4E38-461C-B702-7C893CF36659}" destId="{5213FC3F-598D-4DC5-A36A-522E6CC6DCC2}" srcOrd="4" destOrd="0" parTransId="{3E1D56EA-9BAC-4258-A514-79C993A8AD82}" sibTransId="{2D1DA106-6E2B-4915-92DA-645AB42B653C}"/>
    <dgm:cxn modelId="{C42CE7E9-B5F8-4E64-B6E7-52190673F1E7}" type="presOf" srcId="{29F73B77-F921-476C-BBE4-C8D5C8141C3A}" destId="{96FEFDA5-FDED-4374-BA22-B083585003C7}" srcOrd="1" destOrd="0" presId="urn:microsoft.com/office/officeart/2005/8/layout/process1"/>
    <dgm:cxn modelId="{35418DA8-1C88-44B7-B662-0ADD1E515FAF}" type="presParOf" srcId="{3BAFDD5C-9E4C-437B-961E-92F0293DBA4B}" destId="{68992ABC-7FF2-4842-A402-030B98398EDC}" srcOrd="0" destOrd="0" presId="urn:microsoft.com/office/officeart/2005/8/layout/process1"/>
    <dgm:cxn modelId="{99F6FB0B-7FA4-42EC-832D-C16E7D865CAA}" type="presParOf" srcId="{3BAFDD5C-9E4C-437B-961E-92F0293DBA4B}" destId="{D73246F5-F54F-4BD4-8ABA-0056599F8231}" srcOrd="1" destOrd="0" presId="urn:microsoft.com/office/officeart/2005/8/layout/process1"/>
    <dgm:cxn modelId="{12C30BED-1010-42CC-8249-AB30C37BE93F}" type="presParOf" srcId="{D73246F5-F54F-4BD4-8ABA-0056599F8231}" destId="{7810DCDE-5996-4410-9698-738D7442AC1D}" srcOrd="0" destOrd="0" presId="urn:microsoft.com/office/officeart/2005/8/layout/process1"/>
    <dgm:cxn modelId="{62DBECF0-3126-44EA-A13E-8B2133278604}" type="presParOf" srcId="{3BAFDD5C-9E4C-437B-961E-92F0293DBA4B}" destId="{09BB7868-CED4-4FE7-B199-D9FDCB94BDFA}" srcOrd="2" destOrd="0" presId="urn:microsoft.com/office/officeart/2005/8/layout/process1"/>
    <dgm:cxn modelId="{ADB88E2C-40CD-4E46-8A1E-92752918CC03}" type="presParOf" srcId="{3BAFDD5C-9E4C-437B-961E-92F0293DBA4B}" destId="{C888866C-14B1-40AF-9BD9-02164DD9D2E7}" srcOrd="3" destOrd="0" presId="urn:microsoft.com/office/officeart/2005/8/layout/process1"/>
    <dgm:cxn modelId="{DEC3F87F-4984-47DF-8B93-039ABD34C5A2}" type="presParOf" srcId="{C888866C-14B1-40AF-9BD9-02164DD9D2E7}" destId="{6D021F59-EAD8-4DB8-9C23-121D42ED4B41}" srcOrd="0" destOrd="0" presId="urn:microsoft.com/office/officeart/2005/8/layout/process1"/>
    <dgm:cxn modelId="{D1924D6A-2905-4732-886C-B24B55D95C66}" type="presParOf" srcId="{3BAFDD5C-9E4C-437B-961E-92F0293DBA4B}" destId="{7821066C-45B7-4870-9FC0-D1FBD5C56796}" srcOrd="4" destOrd="0" presId="urn:microsoft.com/office/officeart/2005/8/layout/process1"/>
    <dgm:cxn modelId="{4A8D6B36-ACC9-45AF-ACB6-D6BCBE73FAF5}" type="presParOf" srcId="{3BAFDD5C-9E4C-437B-961E-92F0293DBA4B}" destId="{46057CB0-A692-482E-82BF-905A73CD1628}" srcOrd="5" destOrd="0" presId="urn:microsoft.com/office/officeart/2005/8/layout/process1"/>
    <dgm:cxn modelId="{DA42EE63-A0F9-48D1-932F-DBC7C7D7BF6F}" type="presParOf" srcId="{46057CB0-A692-482E-82BF-905A73CD1628}" destId="{96FEFDA5-FDED-4374-BA22-B083585003C7}" srcOrd="0" destOrd="0" presId="urn:microsoft.com/office/officeart/2005/8/layout/process1"/>
    <dgm:cxn modelId="{6930DB1D-6680-4BC5-AC90-00B751C13633}" type="presParOf" srcId="{3BAFDD5C-9E4C-437B-961E-92F0293DBA4B}" destId="{88B582A3-09F5-4113-9CD6-791B42572538}" srcOrd="6" destOrd="0" presId="urn:microsoft.com/office/officeart/2005/8/layout/process1"/>
    <dgm:cxn modelId="{8749D135-7798-466B-A529-B8DBF2F6C643}" type="presParOf" srcId="{3BAFDD5C-9E4C-437B-961E-92F0293DBA4B}" destId="{3E82B84E-508C-400C-B73A-B7B8B3D31CAD}" srcOrd="7" destOrd="0" presId="urn:microsoft.com/office/officeart/2005/8/layout/process1"/>
    <dgm:cxn modelId="{3B4A6C35-67E9-4273-9AD9-98F523C54035}" type="presParOf" srcId="{3E82B84E-508C-400C-B73A-B7B8B3D31CAD}" destId="{4BC5A23E-6E57-4C3C-9A9A-621B410E8322}" srcOrd="0" destOrd="0" presId="urn:microsoft.com/office/officeart/2005/8/layout/process1"/>
    <dgm:cxn modelId="{B0217A45-D21C-47EE-881A-52576044B162}" type="presParOf" srcId="{3BAFDD5C-9E4C-437B-961E-92F0293DBA4B}" destId="{1102400B-E4A6-4D23-9702-914FB610741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35BEB5-4E38-461C-B702-7C893CF36659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B633729-B3EE-4FA8-9DD4-DE8B874D9B66}">
      <dgm:prSet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800" dirty="0">
              <a:solidFill>
                <a:schemeClr val="tx1"/>
              </a:solidFill>
            </a:rPr>
            <a:t>Geocode the inferences</a:t>
          </a:r>
        </a:p>
      </dgm:t>
    </dgm:pt>
    <dgm:pt modelId="{F6B4A8BD-906A-47B3-92FE-22ACFB1F9D07}" type="parTrans" cxnId="{1DF8794A-3A52-4126-97E2-B02BCF424CEC}">
      <dgm:prSet/>
      <dgm:spPr/>
      <dgm:t>
        <a:bodyPr/>
        <a:lstStyle/>
        <a:p>
          <a:endParaRPr lang="en-US" sz="2000"/>
        </a:p>
      </dgm:t>
    </dgm:pt>
    <dgm:pt modelId="{BF89A8CC-780D-4712-B6D7-3D6472B7B631}" type="sibTrans" cxnId="{1DF8794A-3A52-4126-97E2-B02BCF424CEC}">
      <dgm:prSet phldrT="1" phldr="0" custT="1"/>
      <dgm:spPr>
        <a:gradFill rotWithShape="0">
          <a:gsLst>
            <a:gs pos="0">
              <a:srgbClr val="FEEB97"/>
            </a:gs>
            <a:gs pos="79000">
              <a:srgbClr val="67BE85"/>
            </a:gs>
            <a:gs pos="33000">
              <a:srgbClr val="A7D18D"/>
            </a:gs>
            <a:gs pos="100000">
              <a:srgbClr val="4FB783"/>
            </a:gs>
          </a:gsLst>
          <a:lin ang="3600000" scaled="0"/>
        </a:gradFill>
      </dgm:spPr>
      <dgm:t>
        <a:bodyPr/>
        <a:lstStyle/>
        <a:p>
          <a:pPr>
            <a:lnSpc>
              <a:spcPct val="100000"/>
            </a:lnSpc>
          </a:pPr>
          <a:endParaRPr lang="en-US" sz="1600" dirty="0"/>
        </a:p>
      </dgm:t>
    </dgm:pt>
    <dgm:pt modelId="{CB454B00-3511-4515-8941-7CD448A10206}">
      <dgm:prSet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800" dirty="0">
              <a:solidFill>
                <a:schemeClr val="tx1"/>
              </a:solidFill>
            </a:rPr>
            <a:t>Repeat process for a previous year</a:t>
          </a:r>
        </a:p>
      </dgm:t>
    </dgm:pt>
    <dgm:pt modelId="{3B8C448D-F444-414F-8B4D-729354182E04}" type="parTrans" cxnId="{073E7F2D-D36E-4588-9341-97BAB7A69137}">
      <dgm:prSet/>
      <dgm:spPr/>
      <dgm:t>
        <a:bodyPr/>
        <a:lstStyle/>
        <a:p>
          <a:endParaRPr lang="en-US" sz="2000"/>
        </a:p>
      </dgm:t>
    </dgm:pt>
    <dgm:pt modelId="{48BB28FE-2F80-4037-9E18-5CA9B555E2DC}" type="sibTrans" cxnId="{073E7F2D-D36E-4588-9341-97BAB7A69137}">
      <dgm:prSet phldrT="2" phldr="0" custT="1"/>
      <dgm:spPr>
        <a:gradFill rotWithShape="0">
          <a:gsLst>
            <a:gs pos="0">
              <a:srgbClr val="FEEB97"/>
            </a:gs>
            <a:gs pos="79000">
              <a:srgbClr val="67BE85"/>
            </a:gs>
            <a:gs pos="33000">
              <a:srgbClr val="A7D18D"/>
            </a:gs>
            <a:gs pos="100000">
              <a:srgbClr val="4FB783"/>
            </a:gs>
          </a:gsLst>
          <a:lin ang="3600000" scaled="0"/>
        </a:gradFill>
      </dgm:spPr>
      <dgm:t>
        <a:bodyPr/>
        <a:lstStyle/>
        <a:p>
          <a:pPr>
            <a:lnSpc>
              <a:spcPct val="100000"/>
            </a:lnSpc>
          </a:pPr>
          <a:endParaRPr lang="en-US" sz="1600" dirty="0"/>
        </a:p>
      </dgm:t>
    </dgm:pt>
    <dgm:pt modelId="{88BA1BCB-9203-4666-A5CD-01341237BAE1}">
      <dgm:prSet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800" dirty="0">
              <a:solidFill>
                <a:schemeClr val="tx1"/>
              </a:solidFill>
            </a:rPr>
            <a:t>Compare albedo change</a:t>
          </a:r>
        </a:p>
      </dgm:t>
    </dgm:pt>
    <dgm:pt modelId="{C0CA36DA-D867-4D25-9A5A-E0AF0B5CFEFF}" type="parTrans" cxnId="{8F8CA606-92B8-47C5-B430-AE0D6AAF3316}">
      <dgm:prSet/>
      <dgm:spPr/>
      <dgm:t>
        <a:bodyPr/>
        <a:lstStyle/>
        <a:p>
          <a:endParaRPr lang="en-US" sz="2000"/>
        </a:p>
      </dgm:t>
    </dgm:pt>
    <dgm:pt modelId="{29F73B77-F921-476C-BBE4-C8D5C8141C3A}" type="sibTrans" cxnId="{8F8CA606-92B8-47C5-B430-AE0D6AAF3316}">
      <dgm:prSet phldrT="4" phldr="0" custT="1"/>
      <dgm:spPr>
        <a:gradFill rotWithShape="0">
          <a:gsLst>
            <a:gs pos="0">
              <a:srgbClr val="FEEB97"/>
            </a:gs>
            <a:gs pos="79000">
              <a:srgbClr val="67BE85"/>
            </a:gs>
            <a:gs pos="33000">
              <a:srgbClr val="A7D18D"/>
            </a:gs>
            <a:gs pos="100000">
              <a:srgbClr val="4FB783"/>
            </a:gs>
          </a:gsLst>
          <a:lin ang="3600000" scaled="0"/>
        </a:gradFill>
      </dgm:spPr>
      <dgm:t>
        <a:bodyPr/>
        <a:lstStyle/>
        <a:p>
          <a:pPr>
            <a:lnSpc>
              <a:spcPct val="100000"/>
            </a:lnSpc>
          </a:pPr>
          <a:endParaRPr lang="en-US" sz="1600" dirty="0"/>
        </a:p>
      </dgm:t>
    </dgm:pt>
    <dgm:pt modelId="{F1936B80-E30A-4C9D-B619-AA26B5A46176}">
      <dgm:prSet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800" dirty="0">
              <a:solidFill>
                <a:schemeClr val="tx1"/>
              </a:solidFill>
            </a:rPr>
            <a:t>Calculate change in savings </a:t>
          </a:r>
        </a:p>
      </dgm:t>
    </dgm:pt>
    <dgm:pt modelId="{E59C92D4-1095-4847-AC64-DF15ECEDCE9C}" type="parTrans" cxnId="{DC9CB784-62D7-4551-A37D-05B3B0D53743}">
      <dgm:prSet/>
      <dgm:spPr/>
      <dgm:t>
        <a:bodyPr/>
        <a:lstStyle/>
        <a:p>
          <a:endParaRPr lang="en-US" sz="2000"/>
        </a:p>
      </dgm:t>
    </dgm:pt>
    <dgm:pt modelId="{61A093DF-AFBD-4D99-9637-8F6395FAFACD}" type="sibTrans" cxnId="{DC9CB784-62D7-4551-A37D-05B3B0D53743}">
      <dgm:prSet phldrT="5" phldr="0" custT="1"/>
      <dgm:spPr>
        <a:solidFill>
          <a:schemeClr val="accent3"/>
        </a:solidFill>
      </dgm:spPr>
      <dgm:t>
        <a:bodyPr/>
        <a:lstStyle/>
        <a:p>
          <a:pPr>
            <a:lnSpc>
              <a:spcPct val="100000"/>
            </a:lnSpc>
          </a:pPr>
          <a:endParaRPr lang="en-US" sz="1600" dirty="0"/>
        </a:p>
      </dgm:t>
    </dgm:pt>
    <dgm:pt modelId="{3BAFDD5C-9E4C-437B-961E-92F0293DBA4B}" type="pres">
      <dgm:prSet presAssocID="{0035BEB5-4E38-461C-B702-7C893CF36659}" presName="Name0" presStyleCnt="0">
        <dgm:presLayoutVars>
          <dgm:dir/>
          <dgm:resizeHandles val="exact"/>
        </dgm:presLayoutVars>
      </dgm:prSet>
      <dgm:spPr/>
    </dgm:pt>
    <dgm:pt modelId="{68992ABC-7FF2-4842-A402-030B98398EDC}" type="pres">
      <dgm:prSet presAssocID="{5B633729-B3EE-4FA8-9DD4-DE8B874D9B66}" presName="node" presStyleLbl="node1" presStyleIdx="0" presStyleCnt="4">
        <dgm:presLayoutVars>
          <dgm:bulletEnabled val="1"/>
        </dgm:presLayoutVars>
      </dgm:prSet>
      <dgm:spPr/>
    </dgm:pt>
    <dgm:pt modelId="{D73246F5-F54F-4BD4-8ABA-0056599F8231}" type="pres">
      <dgm:prSet presAssocID="{BF89A8CC-780D-4712-B6D7-3D6472B7B631}" presName="sibTrans" presStyleLbl="sibTrans2D1" presStyleIdx="0" presStyleCnt="3" custScaleY="46329"/>
      <dgm:spPr/>
    </dgm:pt>
    <dgm:pt modelId="{7810DCDE-5996-4410-9698-738D7442AC1D}" type="pres">
      <dgm:prSet presAssocID="{BF89A8CC-780D-4712-B6D7-3D6472B7B631}" presName="connectorText" presStyleLbl="sibTrans2D1" presStyleIdx="0" presStyleCnt="3"/>
      <dgm:spPr/>
    </dgm:pt>
    <dgm:pt modelId="{09BB7868-CED4-4FE7-B199-D9FDCB94BDFA}" type="pres">
      <dgm:prSet presAssocID="{CB454B00-3511-4515-8941-7CD448A10206}" presName="node" presStyleLbl="node1" presStyleIdx="1" presStyleCnt="4">
        <dgm:presLayoutVars>
          <dgm:bulletEnabled val="1"/>
        </dgm:presLayoutVars>
      </dgm:prSet>
      <dgm:spPr/>
    </dgm:pt>
    <dgm:pt modelId="{C888866C-14B1-40AF-9BD9-02164DD9D2E7}" type="pres">
      <dgm:prSet presAssocID="{48BB28FE-2F80-4037-9E18-5CA9B555E2DC}" presName="sibTrans" presStyleLbl="sibTrans2D1" presStyleIdx="1" presStyleCnt="3" custScaleY="46329"/>
      <dgm:spPr/>
    </dgm:pt>
    <dgm:pt modelId="{6D021F59-EAD8-4DB8-9C23-121D42ED4B41}" type="pres">
      <dgm:prSet presAssocID="{48BB28FE-2F80-4037-9E18-5CA9B555E2DC}" presName="connectorText" presStyleLbl="sibTrans2D1" presStyleIdx="1" presStyleCnt="3"/>
      <dgm:spPr/>
    </dgm:pt>
    <dgm:pt modelId="{7821066C-45B7-4870-9FC0-D1FBD5C56796}" type="pres">
      <dgm:prSet presAssocID="{88BA1BCB-9203-4666-A5CD-01341237BAE1}" presName="node" presStyleLbl="node1" presStyleIdx="2" presStyleCnt="4">
        <dgm:presLayoutVars>
          <dgm:bulletEnabled val="1"/>
        </dgm:presLayoutVars>
      </dgm:prSet>
      <dgm:spPr/>
    </dgm:pt>
    <dgm:pt modelId="{46057CB0-A692-482E-82BF-905A73CD1628}" type="pres">
      <dgm:prSet presAssocID="{29F73B77-F921-476C-BBE4-C8D5C8141C3A}" presName="sibTrans" presStyleLbl="sibTrans2D1" presStyleIdx="2" presStyleCnt="3" custScaleY="46329"/>
      <dgm:spPr/>
    </dgm:pt>
    <dgm:pt modelId="{96FEFDA5-FDED-4374-BA22-B083585003C7}" type="pres">
      <dgm:prSet presAssocID="{29F73B77-F921-476C-BBE4-C8D5C8141C3A}" presName="connectorText" presStyleLbl="sibTrans2D1" presStyleIdx="2" presStyleCnt="3"/>
      <dgm:spPr/>
    </dgm:pt>
    <dgm:pt modelId="{88B582A3-09F5-4113-9CD6-791B42572538}" type="pres">
      <dgm:prSet presAssocID="{F1936B80-E30A-4C9D-B619-AA26B5A46176}" presName="node" presStyleLbl="node1" presStyleIdx="3" presStyleCnt="4" custLinFactNeighborX="807">
        <dgm:presLayoutVars>
          <dgm:bulletEnabled val="1"/>
        </dgm:presLayoutVars>
      </dgm:prSet>
      <dgm:spPr/>
    </dgm:pt>
  </dgm:ptLst>
  <dgm:cxnLst>
    <dgm:cxn modelId="{65A60205-5697-4BBA-9639-A69BCEA48135}" type="presOf" srcId="{BF89A8CC-780D-4712-B6D7-3D6472B7B631}" destId="{D73246F5-F54F-4BD4-8ABA-0056599F8231}" srcOrd="0" destOrd="0" presId="urn:microsoft.com/office/officeart/2005/8/layout/process1"/>
    <dgm:cxn modelId="{8F8CA606-92B8-47C5-B430-AE0D6AAF3316}" srcId="{0035BEB5-4E38-461C-B702-7C893CF36659}" destId="{88BA1BCB-9203-4666-A5CD-01341237BAE1}" srcOrd="2" destOrd="0" parTransId="{C0CA36DA-D867-4D25-9A5A-E0AF0B5CFEFF}" sibTransId="{29F73B77-F921-476C-BBE4-C8D5C8141C3A}"/>
    <dgm:cxn modelId="{6F382427-DC44-4F50-9EF1-8C418D599D1D}" type="presOf" srcId="{5B633729-B3EE-4FA8-9DD4-DE8B874D9B66}" destId="{68992ABC-7FF2-4842-A402-030B98398EDC}" srcOrd="0" destOrd="0" presId="urn:microsoft.com/office/officeart/2005/8/layout/process1"/>
    <dgm:cxn modelId="{073E7F2D-D36E-4588-9341-97BAB7A69137}" srcId="{0035BEB5-4E38-461C-B702-7C893CF36659}" destId="{CB454B00-3511-4515-8941-7CD448A10206}" srcOrd="1" destOrd="0" parTransId="{3B8C448D-F444-414F-8B4D-729354182E04}" sibTransId="{48BB28FE-2F80-4037-9E18-5CA9B555E2DC}"/>
    <dgm:cxn modelId="{1DF8794A-3A52-4126-97E2-B02BCF424CEC}" srcId="{0035BEB5-4E38-461C-B702-7C893CF36659}" destId="{5B633729-B3EE-4FA8-9DD4-DE8B874D9B66}" srcOrd="0" destOrd="0" parTransId="{F6B4A8BD-906A-47B3-92FE-22ACFB1F9D07}" sibTransId="{BF89A8CC-780D-4712-B6D7-3D6472B7B631}"/>
    <dgm:cxn modelId="{F4EE014C-38CE-4004-B962-7B7FD50CDF35}" type="presOf" srcId="{29F73B77-F921-476C-BBE4-C8D5C8141C3A}" destId="{46057CB0-A692-482E-82BF-905A73CD1628}" srcOrd="0" destOrd="0" presId="urn:microsoft.com/office/officeart/2005/8/layout/process1"/>
    <dgm:cxn modelId="{2A5AF171-87EF-4F6F-9EEF-B47272E9B7E0}" type="presOf" srcId="{F1936B80-E30A-4C9D-B619-AA26B5A46176}" destId="{88B582A3-09F5-4113-9CD6-791B42572538}" srcOrd="0" destOrd="0" presId="urn:microsoft.com/office/officeart/2005/8/layout/process1"/>
    <dgm:cxn modelId="{D255BD53-D240-4851-B514-FDAADDE92AE3}" type="presOf" srcId="{48BB28FE-2F80-4037-9E18-5CA9B555E2DC}" destId="{6D021F59-EAD8-4DB8-9C23-121D42ED4B41}" srcOrd="1" destOrd="0" presId="urn:microsoft.com/office/officeart/2005/8/layout/process1"/>
    <dgm:cxn modelId="{F77CC077-C718-40C5-A0F8-DAAF04B000E0}" type="presOf" srcId="{88BA1BCB-9203-4666-A5CD-01341237BAE1}" destId="{7821066C-45B7-4870-9FC0-D1FBD5C56796}" srcOrd="0" destOrd="0" presId="urn:microsoft.com/office/officeart/2005/8/layout/process1"/>
    <dgm:cxn modelId="{DC9CB784-62D7-4551-A37D-05B3B0D53743}" srcId="{0035BEB5-4E38-461C-B702-7C893CF36659}" destId="{F1936B80-E30A-4C9D-B619-AA26B5A46176}" srcOrd="3" destOrd="0" parTransId="{E59C92D4-1095-4847-AC64-DF15ECEDCE9C}" sibTransId="{61A093DF-AFBD-4D99-9637-8F6395FAFACD}"/>
    <dgm:cxn modelId="{E1654797-C2C7-4A19-991A-48E339BEA22B}" type="presOf" srcId="{BF89A8CC-780D-4712-B6D7-3D6472B7B631}" destId="{7810DCDE-5996-4410-9698-738D7442AC1D}" srcOrd="1" destOrd="0" presId="urn:microsoft.com/office/officeart/2005/8/layout/process1"/>
    <dgm:cxn modelId="{DEB0E897-A012-4ADB-8289-E0C30D5CDE45}" type="presOf" srcId="{CB454B00-3511-4515-8941-7CD448A10206}" destId="{09BB7868-CED4-4FE7-B199-D9FDCB94BDFA}" srcOrd="0" destOrd="0" presId="urn:microsoft.com/office/officeart/2005/8/layout/process1"/>
    <dgm:cxn modelId="{41CE83AE-AC2A-4883-9888-C9B98DC3D542}" type="presOf" srcId="{0035BEB5-4E38-461C-B702-7C893CF36659}" destId="{3BAFDD5C-9E4C-437B-961E-92F0293DBA4B}" srcOrd="0" destOrd="0" presId="urn:microsoft.com/office/officeart/2005/8/layout/process1"/>
    <dgm:cxn modelId="{9DAFC5CE-F133-4338-BF6A-258A9AC924D3}" type="presOf" srcId="{48BB28FE-2F80-4037-9E18-5CA9B555E2DC}" destId="{C888866C-14B1-40AF-9BD9-02164DD9D2E7}" srcOrd="0" destOrd="0" presId="urn:microsoft.com/office/officeart/2005/8/layout/process1"/>
    <dgm:cxn modelId="{C42CE7E9-B5F8-4E64-B6E7-52190673F1E7}" type="presOf" srcId="{29F73B77-F921-476C-BBE4-C8D5C8141C3A}" destId="{96FEFDA5-FDED-4374-BA22-B083585003C7}" srcOrd="1" destOrd="0" presId="urn:microsoft.com/office/officeart/2005/8/layout/process1"/>
    <dgm:cxn modelId="{35418DA8-1C88-44B7-B662-0ADD1E515FAF}" type="presParOf" srcId="{3BAFDD5C-9E4C-437B-961E-92F0293DBA4B}" destId="{68992ABC-7FF2-4842-A402-030B98398EDC}" srcOrd="0" destOrd="0" presId="urn:microsoft.com/office/officeart/2005/8/layout/process1"/>
    <dgm:cxn modelId="{99F6FB0B-7FA4-42EC-832D-C16E7D865CAA}" type="presParOf" srcId="{3BAFDD5C-9E4C-437B-961E-92F0293DBA4B}" destId="{D73246F5-F54F-4BD4-8ABA-0056599F8231}" srcOrd="1" destOrd="0" presId="urn:microsoft.com/office/officeart/2005/8/layout/process1"/>
    <dgm:cxn modelId="{12C30BED-1010-42CC-8249-AB30C37BE93F}" type="presParOf" srcId="{D73246F5-F54F-4BD4-8ABA-0056599F8231}" destId="{7810DCDE-5996-4410-9698-738D7442AC1D}" srcOrd="0" destOrd="0" presId="urn:microsoft.com/office/officeart/2005/8/layout/process1"/>
    <dgm:cxn modelId="{62DBECF0-3126-44EA-A13E-8B2133278604}" type="presParOf" srcId="{3BAFDD5C-9E4C-437B-961E-92F0293DBA4B}" destId="{09BB7868-CED4-4FE7-B199-D9FDCB94BDFA}" srcOrd="2" destOrd="0" presId="urn:microsoft.com/office/officeart/2005/8/layout/process1"/>
    <dgm:cxn modelId="{ADB88E2C-40CD-4E46-8A1E-92752918CC03}" type="presParOf" srcId="{3BAFDD5C-9E4C-437B-961E-92F0293DBA4B}" destId="{C888866C-14B1-40AF-9BD9-02164DD9D2E7}" srcOrd="3" destOrd="0" presId="urn:microsoft.com/office/officeart/2005/8/layout/process1"/>
    <dgm:cxn modelId="{DEC3F87F-4984-47DF-8B93-039ABD34C5A2}" type="presParOf" srcId="{C888866C-14B1-40AF-9BD9-02164DD9D2E7}" destId="{6D021F59-EAD8-4DB8-9C23-121D42ED4B41}" srcOrd="0" destOrd="0" presId="urn:microsoft.com/office/officeart/2005/8/layout/process1"/>
    <dgm:cxn modelId="{D1924D6A-2905-4732-886C-B24B55D95C66}" type="presParOf" srcId="{3BAFDD5C-9E4C-437B-961E-92F0293DBA4B}" destId="{7821066C-45B7-4870-9FC0-D1FBD5C56796}" srcOrd="4" destOrd="0" presId="urn:microsoft.com/office/officeart/2005/8/layout/process1"/>
    <dgm:cxn modelId="{4A8D6B36-ACC9-45AF-ACB6-D6BCBE73FAF5}" type="presParOf" srcId="{3BAFDD5C-9E4C-437B-961E-92F0293DBA4B}" destId="{46057CB0-A692-482E-82BF-905A73CD1628}" srcOrd="5" destOrd="0" presId="urn:microsoft.com/office/officeart/2005/8/layout/process1"/>
    <dgm:cxn modelId="{DA42EE63-A0F9-48D1-932F-DBC7C7D7BF6F}" type="presParOf" srcId="{46057CB0-A692-482E-82BF-905A73CD1628}" destId="{96FEFDA5-FDED-4374-BA22-B083585003C7}" srcOrd="0" destOrd="0" presId="urn:microsoft.com/office/officeart/2005/8/layout/process1"/>
    <dgm:cxn modelId="{6930DB1D-6680-4BC5-AC90-00B751C13633}" type="presParOf" srcId="{3BAFDD5C-9E4C-437B-961E-92F0293DBA4B}" destId="{88B582A3-09F5-4113-9CD6-791B42572538}" srcOrd="6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8891D1E-E630-4D33-8D55-A7498ACFC07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E42555D-2EFF-405F-8143-5CF94336170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Improving the model</a:t>
          </a:r>
        </a:p>
      </dgm:t>
    </dgm:pt>
    <dgm:pt modelId="{7BBEDA0D-21FB-4466-A663-77C7CC6538D8}" type="parTrans" cxnId="{0963C531-8909-4C63-AB3E-FE625F338FBC}">
      <dgm:prSet/>
      <dgm:spPr/>
      <dgm:t>
        <a:bodyPr/>
        <a:lstStyle/>
        <a:p>
          <a:endParaRPr lang="en-US"/>
        </a:p>
      </dgm:t>
    </dgm:pt>
    <dgm:pt modelId="{290A63DD-EA1E-432A-A608-5FDB147E00A6}" type="sibTrans" cxnId="{0963C531-8909-4C63-AB3E-FE625F338FBC}">
      <dgm:prSet/>
      <dgm:spPr/>
      <dgm:t>
        <a:bodyPr/>
        <a:lstStyle/>
        <a:p>
          <a:endParaRPr lang="en-US"/>
        </a:p>
      </dgm:t>
    </dgm:pt>
    <dgm:pt modelId="{1BC698BF-D141-422D-A174-3CC73D41644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Quantifying changes in albedo</a:t>
          </a:r>
        </a:p>
      </dgm:t>
    </dgm:pt>
    <dgm:pt modelId="{966710AE-2FC1-4146-B114-1C160D3962F8}" type="parTrans" cxnId="{1DDD11CF-476A-4E04-A44C-BDFD1EF79B6B}">
      <dgm:prSet/>
      <dgm:spPr/>
      <dgm:t>
        <a:bodyPr/>
        <a:lstStyle/>
        <a:p>
          <a:endParaRPr lang="en-US"/>
        </a:p>
      </dgm:t>
    </dgm:pt>
    <dgm:pt modelId="{B747FCD5-5884-4EE7-8C8C-EC9FE2DD9593}" type="sibTrans" cxnId="{1DDD11CF-476A-4E04-A44C-BDFD1EF79B6B}">
      <dgm:prSet/>
      <dgm:spPr/>
      <dgm:t>
        <a:bodyPr/>
        <a:lstStyle/>
        <a:p>
          <a:endParaRPr lang="en-US"/>
        </a:p>
      </dgm:t>
    </dgm:pt>
    <dgm:pt modelId="{E90B3EC3-3A89-499E-A37F-73D11BEDC30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Translating this into energy savings</a:t>
          </a:r>
        </a:p>
      </dgm:t>
    </dgm:pt>
    <dgm:pt modelId="{15474255-BDFD-4D8F-A8EB-B1CE41AC13BE}" type="parTrans" cxnId="{8620C4DA-28DA-4877-9AA4-26D5D4763880}">
      <dgm:prSet/>
      <dgm:spPr/>
      <dgm:t>
        <a:bodyPr/>
        <a:lstStyle/>
        <a:p>
          <a:endParaRPr lang="en-US"/>
        </a:p>
      </dgm:t>
    </dgm:pt>
    <dgm:pt modelId="{864F2312-FE10-440E-8D85-834A72984853}" type="sibTrans" cxnId="{8620C4DA-28DA-4877-9AA4-26D5D4763880}">
      <dgm:prSet/>
      <dgm:spPr/>
      <dgm:t>
        <a:bodyPr/>
        <a:lstStyle/>
        <a:p>
          <a:endParaRPr lang="en-US"/>
        </a:p>
      </dgm:t>
    </dgm:pt>
    <dgm:pt modelId="{396FADC4-EF35-400C-B492-4EC55E2744C6}" type="pres">
      <dgm:prSet presAssocID="{08891D1E-E630-4D33-8D55-A7498ACFC072}" presName="root" presStyleCnt="0">
        <dgm:presLayoutVars>
          <dgm:dir/>
          <dgm:resizeHandles val="exact"/>
        </dgm:presLayoutVars>
      </dgm:prSet>
      <dgm:spPr/>
    </dgm:pt>
    <dgm:pt modelId="{A8D34BFE-B997-494D-A2E7-CB5E6FDB7016}" type="pres">
      <dgm:prSet presAssocID="{9E42555D-2EFF-405F-8143-5CF943361700}" presName="compNode" presStyleCnt="0"/>
      <dgm:spPr/>
    </dgm:pt>
    <dgm:pt modelId="{D7F41412-D78B-4ECF-A8F1-19512A1C1552}" type="pres">
      <dgm:prSet presAssocID="{9E42555D-2EFF-405F-8143-5CF943361700}" presName="icon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ighborhood outline"/>
        </a:ext>
      </dgm:extLst>
    </dgm:pt>
    <dgm:pt modelId="{C2C3B10D-3F88-4743-A3EF-F87B07DCB17A}" type="pres">
      <dgm:prSet presAssocID="{9E42555D-2EFF-405F-8143-5CF943361700}" presName="spaceRect" presStyleCnt="0"/>
      <dgm:spPr/>
    </dgm:pt>
    <dgm:pt modelId="{947AB3FE-6408-4097-96F6-CB3A6CC3431E}" type="pres">
      <dgm:prSet presAssocID="{9E42555D-2EFF-405F-8143-5CF943361700}" presName="textRect" presStyleLbl="revTx" presStyleIdx="0" presStyleCnt="3">
        <dgm:presLayoutVars>
          <dgm:chMax val="1"/>
          <dgm:chPref val="1"/>
        </dgm:presLayoutVars>
      </dgm:prSet>
      <dgm:spPr/>
    </dgm:pt>
    <dgm:pt modelId="{CFE3ED67-81ED-4438-8F5F-BC5022C26293}" type="pres">
      <dgm:prSet presAssocID="{290A63DD-EA1E-432A-A608-5FDB147E00A6}" presName="sibTrans" presStyleCnt="0"/>
      <dgm:spPr/>
    </dgm:pt>
    <dgm:pt modelId="{CA700DC7-0608-4408-96CC-413FCD34F91E}" type="pres">
      <dgm:prSet presAssocID="{1BC698BF-D141-422D-A174-3CC73D41644C}" presName="compNode" presStyleCnt="0"/>
      <dgm:spPr/>
    </dgm:pt>
    <dgm:pt modelId="{58C0B08B-B8C2-4A40-A212-C5602C6477DA}" type="pres">
      <dgm:prSet presAssocID="{1BC698BF-D141-422D-A174-3CC73D41644C}" presName="iconRect" presStyleLbl="node1" presStyleIdx="1" presStyleCnt="3"/>
      <dgm:spPr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xponential Graph outline"/>
        </a:ext>
      </dgm:extLst>
    </dgm:pt>
    <dgm:pt modelId="{E8294796-0F0B-4952-9175-160CF0EB5454}" type="pres">
      <dgm:prSet presAssocID="{1BC698BF-D141-422D-A174-3CC73D41644C}" presName="spaceRect" presStyleCnt="0"/>
      <dgm:spPr/>
    </dgm:pt>
    <dgm:pt modelId="{89DA8764-D7F8-4FA3-9E84-922E197441EC}" type="pres">
      <dgm:prSet presAssocID="{1BC698BF-D141-422D-A174-3CC73D41644C}" presName="textRect" presStyleLbl="revTx" presStyleIdx="1" presStyleCnt="3">
        <dgm:presLayoutVars>
          <dgm:chMax val="1"/>
          <dgm:chPref val="1"/>
        </dgm:presLayoutVars>
      </dgm:prSet>
      <dgm:spPr/>
    </dgm:pt>
    <dgm:pt modelId="{E31AAC96-E5F4-41C2-BEF5-F94D901795E1}" type="pres">
      <dgm:prSet presAssocID="{B747FCD5-5884-4EE7-8C8C-EC9FE2DD9593}" presName="sibTrans" presStyleCnt="0"/>
      <dgm:spPr/>
    </dgm:pt>
    <dgm:pt modelId="{49D0B5CC-F619-491A-B693-6D30AE82D61D}" type="pres">
      <dgm:prSet presAssocID="{E90B3EC3-3A89-499E-A37F-73D11BEDC305}" presName="compNode" presStyleCnt="0"/>
      <dgm:spPr/>
    </dgm:pt>
    <dgm:pt modelId="{D157F1DB-BC4A-4BDD-9B79-8F52A20C86F9}" type="pres">
      <dgm:prSet presAssocID="{E90B3EC3-3A89-499E-A37F-73D11BEDC305}" presName="iconRect" presStyleLbl="node1" presStyleIdx="2" presStyleCnt="3"/>
      <dgm:spPr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</dgm:pt>
    <dgm:pt modelId="{165099EC-0284-4E72-B03B-B86EB86A0598}" type="pres">
      <dgm:prSet presAssocID="{E90B3EC3-3A89-499E-A37F-73D11BEDC305}" presName="spaceRect" presStyleCnt="0"/>
      <dgm:spPr/>
    </dgm:pt>
    <dgm:pt modelId="{9F1D59C9-2C6B-4CFB-80BF-2ED74D3C74E7}" type="pres">
      <dgm:prSet presAssocID="{E90B3EC3-3A89-499E-A37F-73D11BEDC30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963C531-8909-4C63-AB3E-FE625F338FBC}" srcId="{08891D1E-E630-4D33-8D55-A7498ACFC072}" destId="{9E42555D-2EFF-405F-8143-5CF943361700}" srcOrd="0" destOrd="0" parTransId="{7BBEDA0D-21FB-4466-A663-77C7CC6538D8}" sibTransId="{290A63DD-EA1E-432A-A608-5FDB147E00A6}"/>
    <dgm:cxn modelId="{8D179047-00B5-48C3-8783-BC4CA9CCFE0C}" type="presOf" srcId="{E90B3EC3-3A89-499E-A37F-73D11BEDC305}" destId="{9F1D59C9-2C6B-4CFB-80BF-2ED74D3C74E7}" srcOrd="0" destOrd="0" presId="urn:microsoft.com/office/officeart/2018/2/layout/IconLabelList"/>
    <dgm:cxn modelId="{75CDE154-2603-4516-8BA5-5BE496301C51}" type="presOf" srcId="{1BC698BF-D141-422D-A174-3CC73D41644C}" destId="{89DA8764-D7F8-4FA3-9E84-922E197441EC}" srcOrd="0" destOrd="0" presId="urn:microsoft.com/office/officeart/2018/2/layout/IconLabelList"/>
    <dgm:cxn modelId="{3BD3387A-AA96-4D07-AEB5-522B4BB3BDD6}" type="presOf" srcId="{08891D1E-E630-4D33-8D55-A7498ACFC072}" destId="{396FADC4-EF35-400C-B492-4EC55E2744C6}" srcOrd="0" destOrd="0" presId="urn:microsoft.com/office/officeart/2018/2/layout/IconLabelList"/>
    <dgm:cxn modelId="{D7702EA0-714C-4D41-9101-E996310B0595}" type="presOf" srcId="{9E42555D-2EFF-405F-8143-5CF943361700}" destId="{947AB3FE-6408-4097-96F6-CB3A6CC3431E}" srcOrd="0" destOrd="0" presId="urn:microsoft.com/office/officeart/2018/2/layout/IconLabelList"/>
    <dgm:cxn modelId="{1DDD11CF-476A-4E04-A44C-BDFD1EF79B6B}" srcId="{08891D1E-E630-4D33-8D55-A7498ACFC072}" destId="{1BC698BF-D141-422D-A174-3CC73D41644C}" srcOrd="1" destOrd="0" parTransId="{966710AE-2FC1-4146-B114-1C160D3962F8}" sibTransId="{B747FCD5-5884-4EE7-8C8C-EC9FE2DD9593}"/>
    <dgm:cxn modelId="{8620C4DA-28DA-4877-9AA4-26D5D4763880}" srcId="{08891D1E-E630-4D33-8D55-A7498ACFC072}" destId="{E90B3EC3-3A89-499E-A37F-73D11BEDC305}" srcOrd="2" destOrd="0" parTransId="{15474255-BDFD-4D8F-A8EB-B1CE41AC13BE}" sibTransId="{864F2312-FE10-440E-8D85-834A72984853}"/>
    <dgm:cxn modelId="{A404FDCF-EE2C-4252-B844-87A734201487}" type="presParOf" srcId="{396FADC4-EF35-400C-B492-4EC55E2744C6}" destId="{A8D34BFE-B997-494D-A2E7-CB5E6FDB7016}" srcOrd="0" destOrd="0" presId="urn:microsoft.com/office/officeart/2018/2/layout/IconLabelList"/>
    <dgm:cxn modelId="{169DC58B-3B3F-4B31-8CE3-132D85FC1506}" type="presParOf" srcId="{A8D34BFE-B997-494D-A2E7-CB5E6FDB7016}" destId="{D7F41412-D78B-4ECF-A8F1-19512A1C1552}" srcOrd="0" destOrd="0" presId="urn:microsoft.com/office/officeart/2018/2/layout/IconLabelList"/>
    <dgm:cxn modelId="{8E2D8F71-3C60-461C-A381-B84C2C8B4038}" type="presParOf" srcId="{A8D34BFE-B997-494D-A2E7-CB5E6FDB7016}" destId="{C2C3B10D-3F88-4743-A3EF-F87B07DCB17A}" srcOrd="1" destOrd="0" presId="urn:microsoft.com/office/officeart/2018/2/layout/IconLabelList"/>
    <dgm:cxn modelId="{05619FEE-0258-453B-9A78-F3E8C0DEDE9C}" type="presParOf" srcId="{A8D34BFE-B997-494D-A2E7-CB5E6FDB7016}" destId="{947AB3FE-6408-4097-96F6-CB3A6CC3431E}" srcOrd="2" destOrd="0" presId="urn:microsoft.com/office/officeart/2018/2/layout/IconLabelList"/>
    <dgm:cxn modelId="{F936A13E-64E4-45CE-9AF3-A0B5C52B6AF4}" type="presParOf" srcId="{396FADC4-EF35-400C-B492-4EC55E2744C6}" destId="{CFE3ED67-81ED-4438-8F5F-BC5022C26293}" srcOrd="1" destOrd="0" presId="urn:microsoft.com/office/officeart/2018/2/layout/IconLabelList"/>
    <dgm:cxn modelId="{0AE7C5EF-C33B-4E00-87A6-34CA7E3831A1}" type="presParOf" srcId="{396FADC4-EF35-400C-B492-4EC55E2744C6}" destId="{CA700DC7-0608-4408-96CC-413FCD34F91E}" srcOrd="2" destOrd="0" presId="urn:microsoft.com/office/officeart/2018/2/layout/IconLabelList"/>
    <dgm:cxn modelId="{28CEB99D-65F0-4848-8913-2B0EB70E8864}" type="presParOf" srcId="{CA700DC7-0608-4408-96CC-413FCD34F91E}" destId="{58C0B08B-B8C2-4A40-A212-C5602C6477DA}" srcOrd="0" destOrd="0" presId="urn:microsoft.com/office/officeart/2018/2/layout/IconLabelList"/>
    <dgm:cxn modelId="{5CB6730B-9C16-412A-8558-F1A91E4D0A45}" type="presParOf" srcId="{CA700DC7-0608-4408-96CC-413FCD34F91E}" destId="{E8294796-0F0B-4952-9175-160CF0EB5454}" srcOrd="1" destOrd="0" presId="urn:microsoft.com/office/officeart/2018/2/layout/IconLabelList"/>
    <dgm:cxn modelId="{F4D66143-5846-4CF6-B5F5-F6E8671A3D98}" type="presParOf" srcId="{CA700DC7-0608-4408-96CC-413FCD34F91E}" destId="{89DA8764-D7F8-4FA3-9E84-922E197441EC}" srcOrd="2" destOrd="0" presId="urn:microsoft.com/office/officeart/2018/2/layout/IconLabelList"/>
    <dgm:cxn modelId="{D9CB4885-80B1-484C-A590-D974600C7400}" type="presParOf" srcId="{396FADC4-EF35-400C-B492-4EC55E2744C6}" destId="{E31AAC96-E5F4-41C2-BEF5-F94D901795E1}" srcOrd="3" destOrd="0" presId="urn:microsoft.com/office/officeart/2018/2/layout/IconLabelList"/>
    <dgm:cxn modelId="{421E3D94-69F8-4236-A2E9-27DD3F9588C7}" type="presParOf" srcId="{396FADC4-EF35-400C-B492-4EC55E2744C6}" destId="{49D0B5CC-F619-491A-B693-6D30AE82D61D}" srcOrd="4" destOrd="0" presId="urn:microsoft.com/office/officeart/2018/2/layout/IconLabelList"/>
    <dgm:cxn modelId="{5843906F-559B-4BEB-B51F-93CECEF361F3}" type="presParOf" srcId="{49D0B5CC-F619-491A-B693-6D30AE82D61D}" destId="{D157F1DB-BC4A-4BDD-9B79-8F52A20C86F9}" srcOrd="0" destOrd="0" presId="urn:microsoft.com/office/officeart/2018/2/layout/IconLabelList"/>
    <dgm:cxn modelId="{399E2FFA-1D5A-4E13-A28B-94B61E7544F5}" type="presParOf" srcId="{49D0B5CC-F619-491A-B693-6D30AE82D61D}" destId="{165099EC-0284-4E72-B03B-B86EB86A0598}" srcOrd="1" destOrd="0" presId="urn:microsoft.com/office/officeart/2018/2/layout/IconLabelList"/>
    <dgm:cxn modelId="{9BB1DD2C-203E-41DD-B920-CFECC05F7234}" type="presParOf" srcId="{49D0B5CC-F619-491A-B693-6D30AE82D61D}" destId="{9F1D59C9-2C6B-4CFB-80BF-2ED74D3C74E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F41412-D78B-4ECF-A8F1-19512A1C1552}">
      <dsp:nvSpPr>
        <dsp:cNvPr id="0" name=""/>
        <dsp:cNvSpPr/>
      </dsp:nvSpPr>
      <dsp:spPr>
        <a:xfrm>
          <a:off x="1650026" y="52517"/>
          <a:ext cx="1483312" cy="14833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AB3FE-6408-4097-96F6-CB3A6CC3431E}">
      <dsp:nvSpPr>
        <dsp:cNvPr id="0" name=""/>
        <dsp:cNvSpPr/>
      </dsp:nvSpPr>
      <dsp:spPr>
        <a:xfrm>
          <a:off x="743557" y="1924962"/>
          <a:ext cx="329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Classify the albedo of rooftops </a:t>
          </a:r>
          <a:r>
            <a:rPr lang="en-US" sz="1900" kern="1200"/>
            <a:t>using machine </a:t>
          </a:r>
          <a:r>
            <a:rPr lang="en-US" sz="1900" kern="1200" dirty="0"/>
            <a:t>learning</a:t>
          </a:r>
        </a:p>
      </dsp:txBody>
      <dsp:txXfrm>
        <a:off x="743557" y="1924962"/>
        <a:ext cx="3296250" cy="720000"/>
      </dsp:txXfrm>
    </dsp:sp>
    <dsp:sp modelId="{58C0B08B-B8C2-4A40-A212-C5602C6477DA}">
      <dsp:nvSpPr>
        <dsp:cNvPr id="0" name=""/>
        <dsp:cNvSpPr/>
      </dsp:nvSpPr>
      <dsp:spPr>
        <a:xfrm>
          <a:off x="5523120" y="52517"/>
          <a:ext cx="1483312" cy="1483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DA8764-D7F8-4FA3-9E84-922E197441EC}">
      <dsp:nvSpPr>
        <dsp:cNvPr id="0" name=""/>
        <dsp:cNvSpPr/>
      </dsp:nvSpPr>
      <dsp:spPr>
        <a:xfrm>
          <a:off x="4616651" y="1924962"/>
          <a:ext cx="329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Quantify the change in albedo and associated energy savings</a:t>
          </a:r>
          <a:endParaRPr lang="en-US" sz="1900" kern="1200" dirty="0"/>
        </a:p>
      </dsp:txBody>
      <dsp:txXfrm>
        <a:off x="4616651" y="1924962"/>
        <a:ext cx="3296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992ABC-7FF2-4842-A402-030B98398EDC}">
      <dsp:nvSpPr>
        <dsp:cNvPr id="0" name=""/>
        <dsp:cNvSpPr/>
      </dsp:nvSpPr>
      <dsp:spPr>
        <a:xfrm>
          <a:off x="5134" y="1629450"/>
          <a:ext cx="1591716" cy="1044564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Filter building footprints</a:t>
          </a:r>
        </a:p>
      </dsp:txBody>
      <dsp:txXfrm>
        <a:off x="35728" y="1660044"/>
        <a:ext cx="1530528" cy="983376"/>
      </dsp:txXfrm>
    </dsp:sp>
    <dsp:sp modelId="{D73246F5-F54F-4BD4-8ABA-0056599F8231}">
      <dsp:nvSpPr>
        <dsp:cNvPr id="0" name=""/>
        <dsp:cNvSpPr/>
      </dsp:nvSpPr>
      <dsp:spPr>
        <a:xfrm>
          <a:off x="1756022" y="2060291"/>
          <a:ext cx="337443" cy="18288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4000">
              <a:srgbClr val="FFD044"/>
            </a:gs>
            <a:gs pos="58000">
              <a:srgbClr val="FFA14F"/>
            </a:gs>
            <a:gs pos="31000">
              <a:srgbClr val="FEB34D"/>
            </a:gs>
            <a:gs pos="84000">
              <a:srgbClr val="FF9154"/>
            </a:gs>
          </a:gsLst>
          <a:lin ang="2700000" scaled="1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1756022" y="2096867"/>
        <a:ext cx="282579" cy="109729"/>
      </dsp:txXfrm>
    </dsp:sp>
    <dsp:sp modelId="{09BB7868-CED4-4FE7-B199-D9FDCB94BDFA}">
      <dsp:nvSpPr>
        <dsp:cNvPr id="0" name=""/>
        <dsp:cNvSpPr/>
      </dsp:nvSpPr>
      <dsp:spPr>
        <a:xfrm>
          <a:off x="2233537" y="1629450"/>
          <a:ext cx="1591716" cy="1044564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tx1"/>
              </a:solidFill>
            </a:rPr>
            <a:t>Classify roof albedo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2264131" y="1660044"/>
        <a:ext cx="1530528" cy="983376"/>
      </dsp:txXfrm>
    </dsp:sp>
    <dsp:sp modelId="{C888866C-14B1-40AF-9BD9-02164DD9D2E7}">
      <dsp:nvSpPr>
        <dsp:cNvPr id="0" name=""/>
        <dsp:cNvSpPr/>
      </dsp:nvSpPr>
      <dsp:spPr>
        <a:xfrm>
          <a:off x="3984426" y="2060291"/>
          <a:ext cx="337443" cy="18288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4000">
              <a:srgbClr val="FFD044"/>
            </a:gs>
            <a:gs pos="58000">
              <a:srgbClr val="FFA14F"/>
            </a:gs>
            <a:gs pos="31000">
              <a:srgbClr val="FEB34D"/>
            </a:gs>
            <a:gs pos="84000">
              <a:srgbClr val="FF9154"/>
            </a:gs>
          </a:gsLst>
          <a:lin ang="2700000" scaled="1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3984426" y="2096867"/>
        <a:ext cx="282579" cy="109729"/>
      </dsp:txXfrm>
    </dsp:sp>
    <dsp:sp modelId="{7821066C-45B7-4870-9FC0-D1FBD5C56796}">
      <dsp:nvSpPr>
        <dsp:cNvPr id="0" name=""/>
        <dsp:cNvSpPr/>
      </dsp:nvSpPr>
      <dsp:spPr>
        <a:xfrm>
          <a:off x="4461941" y="1629450"/>
          <a:ext cx="1591716" cy="1044564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tx1"/>
              </a:solidFill>
            </a:rPr>
            <a:t>Create a custom dataset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4492535" y="1660044"/>
        <a:ext cx="1530528" cy="983376"/>
      </dsp:txXfrm>
    </dsp:sp>
    <dsp:sp modelId="{46057CB0-A692-482E-82BF-905A73CD1628}">
      <dsp:nvSpPr>
        <dsp:cNvPr id="0" name=""/>
        <dsp:cNvSpPr/>
      </dsp:nvSpPr>
      <dsp:spPr>
        <a:xfrm>
          <a:off x="6214114" y="2060291"/>
          <a:ext cx="340167" cy="18288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4000">
              <a:srgbClr val="FFD044"/>
            </a:gs>
            <a:gs pos="58000">
              <a:srgbClr val="FFA14F"/>
            </a:gs>
            <a:gs pos="31000">
              <a:srgbClr val="FEB34D"/>
            </a:gs>
            <a:gs pos="84000">
              <a:srgbClr val="FF9154"/>
            </a:gs>
          </a:gsLst>
          <a:lin ang="2700000" scaled="1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6214114" y="2096867"/>
        <a:ext cx="285303" cy="109729"/>
      </dsp:txXfrm>
    </dsp:sp>
    <dsp:sp modelId="{88B582A3-09F5-4113-9CD6-791B42572538}">
      <dsp:nvSpPr>
        <dsp:cNvPr id="0" name=""/>
        <dsp:cNvSpPr/>
      </dsp:nvSpPr>
      <dsp:spPr>
        <a:xfrm>
          <a:off x="6695482" y="1629450"/>
          <a:ext cx="1591716" cy="1044564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tx1"/>
              </a:solidFill>
            </a:rPr>
            <a:t>Train the model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6726076" y="1660044"/>
        <a:ext cx="1530528" cy="983376"/>
      </dsp:txXfrm>
    </dsp:sp>
    <dsp:sp modelId="{3E82B84E-508C-400C-B73A-B7B8B3D31CAD}">
      <dsp:nvSpPr>
        <dsp:cNvPr id="0" name=""/>
        <dsp:cNvSpPr/>
      </dsp:nvSpPr>
      <dsp:spPr>
        <a:xfrm>
          <a:off x="8446369" y="2060291"/>
          <a:ext cx="337442" cy="18288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4000">
              <a:srgbClr val="FFD044"/>
            </a:gs>
            <a:gs pos="58000">
              <a:srgbClr val="FFA14F"/>
            </a:gs>
            <a:gs pos="31000">
              <a:srgbClr val="FEB34D"/>
            </a:gs>
            <a:gs pos="84000">
              <a:srgbClr val="FF9154"/>
            </a:gs>
          </a:gsLst>
          <a:lin ang="2700000" scaled="1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8446369" y="2096867"/>
        <a:ext cx="282578" cy="109729"/>
      </dsp:txXfrm>
    </dsp:sp>
    <dsp:sp modelId="{1102400B-E4A6-4D23-9702-914FB610741A}">
      <dsp:nvSpPr>
        <dsp:cNvPr id="0" name=""/>
        <dsp:cNvSpPr/>
      </dsp:nvSpPr>
      <dsp:spPr>
        <a:xfrm>
          <a:off x="8923882" y="1629450"/>
          <a:ext cx="1591716" cy="1044564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solidFill>
                <a:schemeClr val="tx1"/>
              </a:solidFill>
            </a:rPr>
            <a:t>Make inferences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8954476" y="1660044"/>
        <a:ext cx="1530528" cy="9833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992ABC-7FF2-4842-A402-030B98398EDC}">
      <dsp:nvSpPr>
        <dsp:cNvPr id="0" name=""/>
        <dsp:cNvSpPr/>
      </dsp:nvSpPr>
      <dsp:spPr>
        <a:xfrm>
          <a:off x="4621" y="1545596"/>
          <a:ext cx="2020453" cy="1212271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Geocode the inferences</a:t>
          </a:r>
        </a:p>
      </dsp:txBody>
      <dsp:txXfrm>
        <a:off x="40127" y="1581102"/>
        <a:ext cx="1949441" cy="1141259"/>
      </dsp:txXfrm>
    </dsp:sp>
    <dsp:sp modelId="{D73246F5-F54F-4BD4-8ABA-0056599F8231}">
      <dsp:nvSpPr>
        <dsp:cNvPr id="0" name=""/>
        <dsp:cNvSpPr/>
      </dsp:nvSpPr>
      <dsp:spPr>
        <a:xfrm>
          <a:off x="2227119" y="2035661"/>
          <a:ext cx="428336" cy="23214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rgbClr val="FEEB97"/>
            </a:gs>
            <a:gs pos="79000">
              <a:srgbClr val="67BE85"/>
            </a:gs>
            <a:gs pos="33000">
              <a:srgbClr val="A7D18D"/>
            </a:gs>
            <a:gs pos="100000">
              <a:srgbClr val="4FB783"/>
            </a:gs>
          </a:gsLst>
          <a:lin ang="3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2227119" y="2082089"/>
        <a:ext cx="358694" cy="139285"/>
      </dsp:txXfrm>
    </dsp:sp>
    <dsp:sp modelId="{09BB7868-CED4-4FE7-B199-D9FDCB94BDFA}">
      <dsp:nvSpPr>
        <dsp:cNvPr id="0" name=""/>
        <dsp:cNvSpPr/>
      </dsp:nvSpPr>
      <dsp:spPr>
        <a:xfrm>
          <a:off x="2833255" y="1545596"/>
          <a:ext cx="2020453" cy="1212271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Repeat process for a previous year</a:t>
          </a:r>
        </a:p>
      </dsp:txBody>
      <dsp:txXfrm>
        <a:off x="2868761" y="1581102"/>
        <a:ext cx="1949441" cy="1141259"/>
      </dsp:txXfrm>
    </dsp:sp>
    <dsp:sp modelId="{C888866C-14B1-40AF-9BD9-02164DD9D2E7}">
      <dsp:nvSpPr>
        <dsp:cNvPr id="0" name=""/>
        <dsp:cNvSpPr/>
      </dsp:nvSpPr>
      <dsp:spPr>
        <a:xfrm>
          <a:off x="5055754" y="2035661"/>
          <a:ext cx="428336" cy="23214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rgbClr val="FEEB97"/>
            </a:gs>
            <a:gs pos="79000">
              <a:srgbClr val="67BE85"/>
            </a:gs>
            <a:gs pos="33000">
              <a:srgbClr val="A7D18D"/>
            </a:gs>
            <a:gs pos="100000">
              <a:srgbClr val="4FB783"/>
            </a:gs>
          </a:gsLst>
          <a:lin ang="3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5055754" y="2082089"/>
        <a:ext cx="358694" cy="139285"/>
      </dsp:txXfrm>
    </dsp:sp>
    <dsp:sp modelId="{7821066C-45B7-4870-9FC0-D1FBD5C56796}">
      <dsp:nvSpPr>
        <dsp:cNvPr id="0" name=""/>
        <dsp:cNvSpPr/>
      </dsp:nvSpPr>
      <dsp:spPr>
        <a:xfrm>
          <a:off x="5661890" y="1545596"/>
          <a:ext cx="2020453" cy="1212271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Compare albedo change</a:t>
          </a:r>
        </a:p>
      </dsp:txBody>
      <dsp:txXfrm>
        <a:off x="5697396" y="1581102"/>
        <a:ext cx="1949441" cy="1141259"/>
      </dsp:txXfrm>
    </dsp:sp>
    <dsp:sp modelId="{46057CB0-A692-482E-82BF-905A73CD1628}">
      <dsp:nvSpPr>
        <dsp:cNvPr id="0" name=""/>
        <dsp:cNvSpPr/>
      </dsp:nvSpPr>
      <dsp:spPr>
        <a:xfrm>
          <a:off x="7885543" y="2035661"/>
          <a:ext cx="430785" cy="23214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rgbClr val="FEEB97"/>
            </a:gs>
            <a:gs pos="79000">
              <a:srgbClr val="67BE85"/>
            </a:gs>
            <a:gs pos="33000">
              <a:srgbClr val="A7D18D"/>
            </a:gs>
            <a:gs pos="100000">
              <a:srgbClr val="4FB783"/>
            </a:gs>
          </a:gsLst>
          <a:lin ang="3600000" scaled="0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7885543" y="2082089"/>
        <a:ext cx="361143" cy="139285"/>
      </dsp:txXfrm>
    </dsp:sp>
    <dsp:sp modelId="{88B582A3-09F5-4113-9CD6-791B42572538}">
      <dsp:nvSpPr>
        <dsp:cNvPr id="0" name=""/>
        <dsp:cNvSpPr/>
      </dsp:nvSpPr>
      <dsp:spPr>
        <a:xfrm>
          <a:off x="8495145" y="1545596"/>
          <a:ext cx="2020453" cy="1212271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Calculate change in savings </a:t>
          </a:r>
        </a:p>
      </dsp:txBody>
      <dsp:txXfrm>
        <a:off x="8530651" y="1581102"/>
        <a:ext cx="1949441" cy="114125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F41412-D78B-4ECF-A8F1-19512A1C1552}">
      <dsp:nvSpPr>
        <dsp:cNvPr id="0" name=""/>
        <dsp:cNvSpPr/>
      </dsp:nvSpPr>
      <dsp:spPr>
        <a:xfrm>
          <a:off x="1143094" y="590838"/>
          <a:ext cx="1288227" cy="1288227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AB3FE-6408-4097-96F6-CB3A6CC3431E}">
      <dsp:nvSpPr>
        <dsp:cNvPr id="0" name=""/>
        <dsp:cNvSpPr/>
      </dsp:nvSpPr>
      <dsp:spPr>
        <a:xfrm>
          <a:off x="355844" y="2241696"/>
          <a:ext cx="2862728" cy="7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Improving the model</a:t>
          </a:r>
        </a:p>
      </dsp:txBody>
      <dsp:txXfrm>
        <a:off x="355844" y="2241696"/>
        <a:ext cx="2862728" cy="765000"/>
      </dsp:txXfrm>
    </dsp:sp>
    <dsp:sp modelId="{58C0B08B-B8C2-4A40-A212-C5602C6477DA}">
      <dsp:nvSpPr>
        <dsp:cNvPr id="0" name=""/>
        <dsp:cNvSpPr/>
      </dsp:nvSpPr>
      <dsp:spPr>
        <a:xfrm>
          <a:off x="4506800" y="590838"/>
          <a:ext cx="1288227" cy="1288227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DA8764-D7F8-4FA3-9E84-922E197441EC}">
      <dsp:nvSpPr>
        <dsp:cNvPr id="0" name=""/>
        <dsp:cNvSpPr/>
      </dsp:nvSpPr>
      <dsp:spPr>
        <a:xfrm>
          <a:off x="3719550" y="2241696"/>
          <a:ext cx="2862728" cy="7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Quantifying changes in albedo</a:t>
          </a:r>
        </a:p>
      </dsp:txBody>
      <dsp:txXfrm>
        <a:off x="3719550" y="2241696"/>
        <a:ext cx="2862728" cy="765000"/>
      </dsp:txXfrm>
    </dsp:sp>
    <dsp:sp modelId="{D157F1DB-BC4A-4BDD-9B79-8F52A20C86F9}">
      <dsp:nvSpPr>
        <dsp:cNvPr id="0" name=""/>
        <dsp:cNvSpPr/>
      </dsp:nvSpPr>
      <dsp:spPr>
        <a:xfrm>
          <a:off x="7870506" y="590838"/>
          <a:ext cx="1288227" cy="1288227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1D59C9-2C6B-4CFB-80BF-2ED74D3C74E7}">
      <dsp:nvSpPr>
        <dsp:cNvPr id="0" name=""/>
        <dsp:cNvSpPr/>
      </dsp:nvSpPr>
      <dsp:spPr>
        <a:xfrm>
          <a:off x="7083256" y="2241696"/>
          <a:ext cx="2862728" cy="7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Translating this into energy savings</a:t>
          </a:r>
        </a:p>
      </dsp:txBody>
      <dsp:txXfrm>
        <a:off x="7083256" y="2241696"/>
        <a:ext cx="2862728" cy="76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JPG>
</file>

<file path=ppt/media/image37.JPG>
</file>

<file path=ppt/media/image38.JPG>
</file>

<file path=ppt/media/image39.JPG>
</file>

<file path=ppt/media/image4.svg>
</file>

<file path=ppt/media/image40.jpg>
</file>

<file path=ppt/media/image41.png>
</file>

<file path=ppt/media/image42.jpg>
</file>

<file path=ppt/media/image43.jpg>
</file>

<file path=ppt/media/image44.jpg>
</file>

<file path=ppt/media/image45.jpg>
</file>

<file path=ppt/media/image46.png>
</file>

<file path=ppt/media/image47.svg>
</file>

<file path=ppt/media/image48.png>
</file>

<file path=ppt/media/image49.svg>
</file>

<file path=ppt/media/image5.png>
</file>

<file path=ppt/media/image50.png>
</file>

<file path=ppt/media/image51.svg>
</file>

<file path=ppt/media/image52.png>
</file>

<file path=ppt/media/image53.png>
</file>

<file path=ppt/media/image54.sv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901B6-C5DB-47EE-9D6D-D936093503B2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979B4-74C5-445E-AA73-E9C003CAF3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480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credit: https://flic.kr/p/2hHVds9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642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8FCC46-0F8E-BE91-795D-950074E66D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861D66-0975-813B-4C62-A5C08CCAED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4E5656-F9AF-7169-B8D5-6DFBEBD4A8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Results from quantifying changes in albedo and savings</a:t>
            </a:r>
          </a:p>
          <a:p>
            <a:r>
              <a:rPr lang="en-US" sz="1200" dirty="0"/>
              <a:t>Year to year change in albedo</a:t>
            </a:r>
          </a:p>
          <a:p>
            <a:r>
              <a:rPr lang="en-US" sz="1200" dirty="0"/>
              <a:t>Translating this into energy or cost savings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7AA323-955C-02CD-FC16-E1F9FEF9C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3013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B9D95-53B7-4DC7-853C-14675B6F1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8BAFC0-1969-7D82-90F4-1321AEC71F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BFB01C-9026-A7F1-E454-C6437F72D0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E16506-9655-271D-A8B4-AE6D4BD447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9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F5622-2A81-850B-E761-35B3793D8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3C96C9-8E39-5001-7CD8-C6FDE73D11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D8985C-0708-F0C2-8210-1DCF85CC2A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1D12AC-92F3-133A-7CF3-5E298D4DC4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073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701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703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499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E53DE-3EDD-840E-4B3B-4D6B87B68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803646-6E30-8630-B53E-AACB83304D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F4B6EA-D677-76D0-7A3A-A74CBFD48E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Filter the building footprints dataset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/>
              <a:t>Calculate the albedo from the </a:t>
            </a:r>
            <a:r>
              <a:rPr lang="en-US" dirty="0" err="1"/>
              <a:t>orthoimagery</a:t>
            </a:r>
            <a:r>
              <a:rPr lang="en-US" dirty="0"/>
              <a:t> and find the mean albedo for each building polygon.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/>
              <a:t>Split the </a:t>
            </a:r>
            <a:r>
              <a:rPr lang="en-US" dirty="0" err="1"/>
              <a:t>orthoimagery</a:t>
            </a:r>
            <a:r>
              <a:rPr lang="en-US" dirty="0"/>
              <a:t> into smaller images and split the building albedo polygon layer accordingly.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/>
              <a:t>Create a custom dataset by converting the polygons to annotations and splitting the images into train, validation, and test sets.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/>
              <a:t>Train the YOLOv11 instance segmentation model on the custom dataset.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/>
              <a:t>Use the trained model to make inferences on new </a:t>
            </a:r>
            <a:r>
              <a:rPr lang="en-US" dirty="0" err="1"/>
              <a:t>orthoimagery</a:t>
            </a:r>
            <a:r>
              <a:rPr lang="en-US" dirty="0"/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E2318-BE7B-9C05-10B2-91406CB41B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122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2ED3C-C98F-E6D6-27FD-E2C3EB025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369B72-4922-C702-E1AC-D644390394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0F87DA-FB2E-D04C-349F-461CFCA859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C23AE-33A1-C414-78FD-69D309B9F9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012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EF6B9-CC1C-11C4-3D1E-0924E9A79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1271B3-B8B4-26DB-4F1A-538BBF0054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373EF2-BB5F-17B4-B91A-431BD81B04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C12E4-13F3-09BE-F2DE-6C79227762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159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01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979B4-74C5-445E-AA73-E9C003CAF31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419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55E5-376B-D2E6-6C1F-E228D4C379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D5AF74-3D8E-5235-4DC3-08A082B96C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97364-1EC0-DF68-9945-A69D6FBE0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20A52-825D-4728-E89F-F6EDCBAB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131A2-8B96-D343-A607-150AAAADA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283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9E942-78E3-5BB2-8A70-5CF176AAD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01F3ED-0339-59AE-C3D7-F0A8D96351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FEFEC-FF16-81FE-37CC-C68A1A76C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601BB-8C86-161A-5D74-AC62A22E8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FABFD-3D9D-3A64-F463-09721CB3E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65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995BAD-42C7-500E-7843-FCD891398A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D9593B-8F08-0E60-AE72-E5DB29D0E6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CB608-7512-96A8-041E-5CD2B8434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793A2-8E5C-5F10-408A-57D5BBA9A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058DA-D597-E29D-73CD-E65B6A473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47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8A67A-79D9-E0DA-F2E6-B8DC3A5EB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D26E4-0514-F7A8-0B94-399DD408E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0EAC8-8883-545A-A0BA-70817C3BB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F1ECA-922C-3DC5-AE5C-8A65CE4C0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05741-9BA0-85A3-1B2B-08F96550E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35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44B0C-EF71-DF2F-38C2-0F852C743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ED0A0-CF87-0B7C-DC05-0FDD6D5DC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6F151-CD25-BDDD-A3CE-9F0366EC3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83F9D-A739-F35B-5B07-9DE9117F2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077AB-469E-D43E-8545-8B958EFB4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614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62111-D82B-E25D-2423-7EEFA326F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383F3-BD1D-DC56-55BD-40F72F3DEA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73065-966D-F8CD-A852-64EC51148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F94EDC-8C28-A109-9731-916AF5421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DB84C-30A0-401D-F34F-E6F44E1AE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999C31-6C65-97B9-9530-4755B97D9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166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70936-B84F-3646-1ED9-E4648E0EF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2E766D-EC93-2B11-A197-5E05B1A67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15B2F5-A762-BA2F-0B80-143A979A1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61AC6E-261C-8EF7-C889-CC0181B542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D26B14-58DB-DE80-5F8A-2B05B826B6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86E04F-9403-AA1B-655E-50AF2AC81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7C372F-185C-6C7A-4FC8-7B9ADF84F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283B70-9C0E-9135-4946-DB20D9F44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31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732F3-0D0E-5A58-25D0-053BCBBE9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AC6CDC-5AEF-0BE3-954E-F3D3C5EDF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601957-DD27-05E5-CBFC-ED06F6107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A6A5A4-1C30-45C3-1AC6-FA4ED8F0D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825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9BD472-1415-BCCF-A61C-908FCE479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6CBA78-3C6D-822E-78C8-4B8EA8237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4EA83-DF93-8162-964D-F8604084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760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0154A-4BCC-6E31-5B4D-F59456F87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D93A8-B0DF-979A-F9FC-A8F065AA5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97EC19-E703-B4DA-1A84-C07CD43E33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695CF3-B79A-D1B8-E1A2-7165A5056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E336C-A9FB-421E-0AF7-B9E92A77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1E45ED-DB2A-7799-29ED-3DAD9699D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263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8BFE3-9B4D-A108-9881-4D4E65A26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7058D2-B855-E1E7-4FCE-63371D6D8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A1680-7196-CF5D-AF89-EE8813C22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C9D89E-9C6C-AA60-9D95-A96D2936A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9C23A-5157-C958-2541-B5CD70B7B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70A3DA-CAFA-CD83-B455-36F530FB5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28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8AA0E7-A72C-BAE7-1C22-349E716D4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787B4-DAC0-D1D2-2863-F9F0A736DD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59B51-CB0C-F158-F5B1-3E077BE948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2E432F-572F-460A-8B3F-B12FBF8D4514}" type="datetimeFigureOut">
              <a:rPr lang="en-US" smtClean="0"/>
              <a:t>3/14/2025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222C94-1A0B-5614-53A8-25BBB13AC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EF705-0B52-05F9-C9DB-2638875D3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70E7CB-A72A-4435-B23B-6FAF32E576B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97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svg"/><Relationship Id="rId9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G"/><Relationship Id="rId3" Type="http://schemas.openxmlformats.org/officeDocument/2006/relationships/image" Target="../media/image35.svg"/><Relationship Id="rId7" Type="http://schemas.openxmlformats.org/officeDocument/2006/relationships/image" Target="../media/image37.JP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JP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jpg"/><Relationship Id="rId4" Type="http://schemas.openxmlformats.org/officeDocument/2006/relationships/image" Target="../media/image4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nyc-business.nyc.gov/nycbusiness/business-services/incentives/nyc-coolroofs" TargetMode="External"/><Relationship Id="rId3" Type="http://schemas.openxmlformats.org/officeDocument/2006/relationships/hyperlink" Target="https://data.cityofnewyork.us/City-Government/Building-Footprints/5zhs-2jue/about_data" TargetMode="External"/><Relationship Id="rId7" Type="http://schemas.openxmlformats.org/officeDocument/2006/relationships/hyperlink" Target="https://www.arcgis.com/apps/dashboards/f5f1406830e741daab2c015ae6b4c33c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orymaps.arcgis.com/stories/0cdc24592f85480ebaa094037b47a767" TargetMode="External"/><Relationship Id="rId5" Type="http://schemas.openxmlformats.org/officeDocument/2006/relationships/hyperlink" Target="https://www.arcgis.com/home/item.html?id=fff1d8c4764d42baa787cae1ca9119f8" TargetMode="External"/><Relationship Id="rId4" Type="http://schemas.openxmlformats.org/officeDocument/2006/relationships/hyperlink" Target="https://orthos.dhses.ny.gov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7" Type="http://schemas.openxmlformats.org/officeDocument/2006/relationships/hyperlink" Target="mailto:john.hocknell58@myhunter.cuny.edu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svg"/><Relationship Id="rId5" Type="http://schemas.openxmlformats.org/officeDocument/2006/relationships/image" Target="../media/image53.png"/><Relationship Id="rId4" Type="http://schemas.openxmlformats.org/officeDocument/2006/relationships/hyperlink" Target="https://github.com/johnhocknell/cool_roofs_detection.git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21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22.svg"/><Relationship Id="rId9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2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ohnhocknell/cool_roofs_detection.g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 descr="Aerial view of a city&#10;&#10;Description automatically generated">
            <a:extLst>
              <a:ext uri="{FF2B5EF4-FFF2-40B4-BE49-F238E27FC236}">
                <a16:creationId xmlns:a16="http://schemas.microsoft.com/office/drawing/2014/main" id="{4525C5A0-F20C-0164-E641-81F73591FC9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59" b="55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46D1EC-C5A3-85C2-EC6C-8435240C40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12191980" cy="1773238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Detection of Cool Roofs in New York City</a:t>
            </a:r>
            <a:b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8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Using Image Segmentation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79A07-45B9-D4C6-4B1A-3B7E6450CB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50896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John Hocknell | CUNY Hunter College</a:t>
            </a:r>
          </a:p>
        </p:txBody>
      </p:sp>
      <p:sp>
        <p:nvSpPr>
          <p:cNvPr id="60" name="Subtitle 2">
            <a:extLst>
              <a:ext uri="{FF2B5EF4-FFF2-40B4-BE49-F238E27FC236}">
                <a16:creationId xmlns:a16="http://schemas.microsoft.com/office/drawing/2014/main" id="{6F7D62AF-337D-A834-3835-B4C7D410B622}"/>
              </a:ext>
            </a:extLst>
          </p:cNvPr>
          <p:cNvSpPr txBox="1">
            <a:spLocks/>
          </p:cNvSpPr>
          <p:nvPr/>
        </p:nvSpPr>
        <p:spPr>
          <a:xfrm>
            <a:off x="1524000" y="5402982"/>
            <a:ext cx="9144000" cy="10432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kern="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Mentored by Maddalena Romano | NYC Department of Transportation</a:t>
            </a:r>
          </a:p>
        </p:txBody>
      </p:sp>
    </p:spTree>
    <p:extLst>
      <p:ext uri="{BB962C8B-B14F-4D97-AF65-F5344CB8AC3E}">
        <p14:creationId xmlns:p14="http://schemas.microsoft.com/office/powerpoint/2010/main" val="4125570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5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D2E5D8AE-BFD5-8F7D-32BB-0AE3E5C9C427}"/>
              </a:ext>
            </a:extLst>
          </p:cNvPr>
          <p:cNvGrpSpPr>
            <a:grpSpLocks/>
          </p:cNvGrpSpPr>
          <p:nvPr/>
        </p:nvGrpSpPr>
        <p:grpSpPr>
          <a:xfrm>
            <a:off x="3414531" y="3580797"/>
            <a:ext cx="3659944" cy="652006"/>
            <a:chOff x="4214191" y="3537442"/>
            <a:chExt cx="3659944" cy="652006"/>
          </a:xfrm>
        </p:grpSpPr>
        <p:pic>
          <p:nvPicPr>
            <p:cNvPr id="22" name="Graphic 21" descr="Open folder outline">
              <a:extLst>
                <a:ext uri="{FF2B5EF4-FFF2-40B4-BE49-F238E27FC236}">
                  <a16:creationId xmlns:a16="http://schemas.microsoft.com/office/drawing/2014/main" id="{0FAF37B1-621F-CA64-D8CD-1370B0AFF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214191" y="3537442"/>
              <a:ext cx="652006" cy="652006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EC8CF64-8F47-FC21-57CA-F18C14DC23C7}"/>
                </a:ext>
              </a:extLst>
            </p:cNvPr>
            <p:cNvSpPr txBox="1">
              <a:spLocks/>
            </p:cNvSpPr>
            <p:nvPr/>
          </p:nvSpPr>
          <p:spPr>
            <a:xfrm>
              <a:off x="4866197" y="3663390"/>
              <a:ext cx="300793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Custom training dataset</a:t>
              </a:r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54B87941-4524-4AD1-76A7-F2D67BBA889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05867" y="4831802"/>
            <a:ext cx="1371600" cy="13716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8D4EBF5-D0F7-481D-D77A-322F6BDBE1E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342550" y="4765379"/>
            <a:ext cx="1371600" cy="13716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208A681-F2BF-95EC-1623-EA39BE7D8A55}"/>
              </a:ext>
            </a:extLst>
          </p:cNvPr>
          <p:cNvSpPr>
            <a:spLocks/>
          </p:cNvSpPr>
          <p:nvPr/>
        </p:nvSpPr>
        <p:spPr>
          <a:xfrm>
            <a:off x="4849101" y="4831802"/>
            <a:ext cx="1371600" cy="13716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C6CBE0B-776A-14DC-95CC-21530F2D3AD4}"/>
              </a:ext>
            </a:extLst>
          </p:cNvPr>
          <p:cNvSpPr>
            <a:spLocks/>
          </p:cNvSpPr>
          <p:nvPr/>
        </p:nvSpPr>
        <p:spPr>
          <a:xfrm>
            <a:off x="4785784" y="4765379"/>
            <a:ext cx="1371600" cy="13716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05AFE63-1BDD-CF33-F97A-8F163304D891}"/>
              </a:ext>
            </a:extLst>
          </p:cNvPr>
          <p:cNvGrpSpPr>
            <a:grpSpLocks/>
          </p:cNvGrpSpPr>
          <p:nvPr/>
        </p:nvGrpSpPr>
        <p:grpSpPr>
          <a:xfrm>
            <a:off x="4167313" y="4210936"/>
            <a:ext cx="1473643" cy="457200"/>
            <a:chOff x="4637597" y="4189448"/>
            <a:chExt cx="1473643" cy="457200"/>
          </a:xfrm>
        </p:grpSpPr>
        <p:pic>
          <p:nvPicPr>
            <p:cNvPr id="25" name="Graphic 24" descr="Folder outline">
              <a:extLst>
                <a:ext uri="{FF2B5EF4-FFF2-40B4-BE49-F238E27FC236}">
                  <a16:creationId xmlns:a16="http://schemas.microsoft.com/office/drawing/2014/main" id="{AC1A362B-4974-AF07-9D9E-9A21E0BFE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637597" y="4189448"/>
              <a:ext cx="457200" cy="45720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F03DF1E-5952-CDF2-77E9-F0E521D57098}"/>
                </a:ext>
              </a:extLst>
            </p:cNvPr>
            <p:cNvSpPr txBox="1">
              <a:spLocks/>
            </p:cNvSpPr>
            <p:nvPr/>
          </p:nvSpPr>
          <p:spPr>
            <a:xfrm>
              <a:off x="5094797" y="4217993"/>
              <a:ext cx="10164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Images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07B43D2-4654-AADE-EE74-B83E3F59E574}"/>
              </a:ext>
            </a:extLst>
          </p:cNvPr>
          <p:cNvGrpSpPr>
            <a:grpSpLocks/>
          </p:cNvGrpSpPr>
          <p:nvPr/>
        </p:nvGrpSpPr>
        <p:grpSpPr>
          <a:xfrm>
            <a:off x="6714788" y="4210936"/>
            <a:ext cx="1473643" cy="457200"/>
            <a:chOff x="4637597" y="4189448"/>
            <a:chExt cx="1473643" cy="457200"/>
          </a:xfrm>
        </p:grpSpPr>
        <p:pic>
          <p:nvPicPr>
            <p:cNvPr id="29" name="Graphic 28" descr="Folder outline">
              <a:extLst>
                <a:ext uri="{FF2B5EF4-FFF2-40B4-BE49-F238E27FC236}">
                  <a16:creationId xmlns:a16="http://schemas.microsoft.com/office/drawing/2014/main" id="{8A0C9F83-5C46-031B-E164-801E04DE5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637597" y="4189448"/>
              <a:ext cx="457200" cy="4572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E5F895C-CA13-3473-C593-FFEF16390820}"/>
                </a:ext>
              </a:extLst>
            </p:cNvPr>
            <p:cNvSpPr txBox="1">
              <a:spLocks/>
            </p:cNvSpPr>
            <p:nvPr/>
          </p:nvSpPr>
          <p:spPr>
            <a:xfrm>
              <a:off x="5094797" y="4217993"/>
              <a:ext cx="10164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Labels</a:t>
              </a:r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6F5ED428-B103-CA07-6EA5-84040B427A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1456" y="4698956"/>
            <a:ext cx="1371600" cy="13716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31A2AB8-B026-5AE7-D620-5425C6046E9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79233" y="4698956"/>
            <a:ext cx="1371600" cy="13716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  <a:prstDash val="sysDash"/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B7559C0F-4751-83A9-44B7-DCA45D43C835}"/>
              </a:ext>
            </a:extLst>
          </p:cNvPr>
          <p:cNvGrpSpPr/>
          <p:nvPr/>
        </p:nvGrpSpPr>
        <p:grpSpPr>
          <a:xfrm>
            <a:off x="4945089" y="1761896"/>
            <a:ext cx="1929824" cy="265476"/>
            <a:chOff x="1756022" y="2060291"/>
            <a:chExt cx="337443" cy="182881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B4788A60-E65E-9D9B-4979-1A95D13C9B40}"/>
                </a:ext>
              </a:extLst>
            </p:cNvPr>
            <p:cNvSpPr/>
            <p:nvPr/>
          </p:nvSpPr>
          <p:spPr>
            <a:xfrm>
              <a:off x="1756022" y="2060291"/>
              <a:ext cx="337443" cy="182881"/>
            </a:xfrm>
            <a:prstGeom prst="rightArrow">
              <a:avLst>
                <a:gd name="adj1" fmla="val 60000"/>
                <a:gd name="adj2" fmla="val 50000"/>
              </a:avLst>
            </a:prstGeom>
            <a:gradFill rotWithShape="0">
              <a:gsLst>
                <a:gs pos="4000">
                  <a:srgbClr val="FFD044"/>
                </a:gs>
                <a:gs pos="58000">
                  <a:srgbClr val="FFA14F"/>
                </a:gs>
                <a:gs pos="31000">
                  <a:srgbClr val="FEB34D"/>
                </a:gs>
                <a:gs pos="84000">
                  <a:srgbClr val="FF9154"/>
                </a:gs>
              </a:gsLst>
              <a:lin ang="2700000" scaled="1"/>
            </a:gradFill>
          </p:spPr>
          <p:style>
            <a:lnRef idx="0">
              <a:schemeClr val="accent2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3" name="Arrow: Right 4">
              <a:extLst>
                <a:ext uri="{FF2B5EF4-FFF2-40B4-BE49-F238E27FC236}">
                  <a16:creationId xmlns:a16="http://schemas.microsoft.com/office/drawing/2014/main" id="{FC679C46-5276-3BE1-8BD6-B2DD954549C2}"/>
                </a:ext>
              </a:extLst>
            </p:cNvPr>
            <p:cNvSpPr txBox="1"/>
            <p:nvPr/>
          </p:nvSpPr>
          <p:spPr>
            <a:xfrm>
              <a:off x="1756022" y="2096867"/>
              <a:ext cx="282579" cy="1097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1BFC718-624E-34B1-5C97-D04F3324E693}"/>
              </a:ext>
            </a:extLst>
          </p:cNvPr>
          <p:cNvGrpSpPr/>
          <p:nvPr/>
        </p:nvGrpSpPr>
        <p:grpSpPr>
          <a:xfrm>
            <a:off x="7171988" y="523034"/>
            <a:ext cx="2743200" cy="2743200"/>
            <a:chOff x="7171988" y="523034"/>
            <a:chExt cx="2743200" cy="27432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1913B93-6E2B-535A-FAAE-5410615B1D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171988" y="523034"/>
              <a:ext cx="2743200" cy="27432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E490854-9233-3073-2E08-05393F0584ED}"/>
                </a:ext>
              </a:extLst>
            </p:cNvPr>
            <p:cNvSpPr txBox="1"/>
            <p:nvPr/>
          </p:nvSpPr>
          <p:spPr>
            <a:xfrm>
              <a:off x="8922403" y="1480029"/>
              <a:ext cx="6838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Cool roof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90B040-EA66-ED1D-FFE1-5114C7CD9A1F}"/>
                </a:ext>
              </a:extLst>
            </p:cNvPr>
            <p:cNvSpPr txBox="1"/>
            <p:nvPr/>
          </p:nvSpPr>
          <p:spPr>
            <a:xfrm>
              <a:off x="7221584" y="926276"/>
              <a:ext cx="8256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Warm roof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BBECF3A1-2839-B22E-28FE-62CD4E61EB9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96616" y="523034"/>
            <a:ext cx="2743200" cy="27432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5E3F9E7-F947-9B4E-59D6-8F11DF3CCB07}"/>
              </a:ext>
            </a:extLst>
          </p:cNvPr>
          <p:cNvSpPr txBox="1"/>
          <p:nvPr/>
        </p:nvSpPr>
        <p:spPr>
          <a:xfrm>
            <a:off x="4838757" y="987908"/>
            <a:ext cx="2142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Calculate albedo and classify roofs</a:t>
            </a:r>
          </a:p>
        </p:txBody>
      </p:sp>
    </p:spTree>
    <p:extLst>
      <p:ext uri="{BB962C8B-B14F-4D97-AF65-F5344CB8AC3E}">
        <p14:creationId xmlns:p14="http://schemas.microsoft.com/office/powerpoint/2010/main" val="211588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3" grpId="0" animBg="1"/>
      <p:bldP spid="3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5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9D312-5C06-0B61-5412-A949D0D00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825625"/>
            <a:ext cx="6681249" cy="4351338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rgbClr val="569CD6"/>
                </a:solidFill>
              </a:rPr>
              <a:t>from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bg1"/>
                </a:solidFill>
              </a:rPr>
              <a:t>ultralytics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569CD6"/>
                </a:solidFill>
              </a:rPr>
              <a:t>import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bg1"/>
                </a:solidFill>
              </a:rPr>
              <a:t>YOLO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rgbClr val="659955"/>
                </a:solidFill>
              </a:rPr>
              <a:t># Load a pre-trained YOLO image segmentation model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model = YOLO("</a:t>
            </a:r>
            <a:r>
              <a:rPr lang="en-US" sz="2000" dirty="0">
                <a:solidFill>
                  <a:srgbClr val="CE9178"/>
                </a:solidFill>
              </a:rPr>
              <a:t>yolo11n-seg.pt</a:t>
            </a:r>
            <a:r>
              <a:rPr lang="en-US" sz="2000" dirty="0">
                <a:solidFill>
                  <a:schemeClr val="bg1"/>
                </a:solidFill>
              </a:rPr>
              <a:t>")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rgbClr val="659955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rgbClr val="659955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A7B9210-3FE6-9474-403B-0F51F1FFFF1C}"/>
              </a:ext>
            </a:extLst>
          </p:cNvPr>
          <p:cNvGrpSpPr/>
          <p:nvPr/>
        </p:nvGrpSpPr>
        <p:grpSpPr>
          <a:xfrm>
            <a:off x="914400" y="615562"/>
            <a:ext cx="10073511" cy="5564576"/>
            <a:chOff x="914400" y="615562"/>
            <a:chExt cx="10073511" cy="5564576"/>
          </a:xfrm>
        </p:grpSpPr>
        <p:pic>
          <p:nvPicPr>
            <p:cNvPr id="7" name="Graphic 6" descr="Lightbulb and gear outline">
              <a:extLst>
                <a:ext uri="{FF2B5EF4-FFF2-40B4-BE49-F238E27FC236}">
                  <a16:creationId xmlns:a16="http://schemas.microsoft.com/office/drawing/2014/main" id="{849495BC-D69C-29D9-B9B4-EA0CE4E86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955931" y="2708910"/>
              <a:ext cx="914400" cy="914400"/>
            </a:xfrm>
            <a:prstGeom prst="rect">
              <a:avLst/>
            </a:prstGeom>
          </p:spPr>
        </p:pic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728E6C22-E3DF-EC5D-3612-C88301A9060B}"/>
                </a:ext>
              </a:extLst>
            </p:cNvPr>
            <p:cNvCxnSpPr>
              <a:cxnSpLocks/>
              <a:stCxn id="8" idx="2"/>
              <a:endCxn id="7" idx="0"/>
            </p:cNvCxnSpPr>
            <p:nvPr/>
          </p:nvCxnSpPr>
          <p:spPr>
            <a:xfrm rot="16200000" flipH="1">
              <a:off x="8738011" y="2033790"/>
              <a:ext cx="588902" cy="761338"/>
            </a:xfrm>
            <a:prstGeom prst="bentConnector3">
              <a:avLst/>
            </a:prstGeom>
            <a:ln>
              <a:solidFill>
                <a:srgbClr val="569CD6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C1FA9D45-6296-4B86-2DCC-4CA250F56356}"/>
                </a:ext>
              </a:extLst>
            </p:cNvPr>
            <p:cNvCxnSpPr>
              <a:cxnSpLocks/>
              <a:stCxn id="11" idx="2"/>
              <a:endCxn id="7" idx="0"/>
            </p:cNvCxnSpPr>
            <p:nvPr/>
          </p:nvCxnSpPr>
          <p:spPr>
            <a:xfrm rot="5400000">
              <a:off x="9563170" y="1969969"/>
              <a:ext cx="588902" cy="888980"/>
            </a:xfrm>
            <a:prstGeom prst="bentConnector3">
              <a:avLst/>
            </a:prstGeom>
            <a:ln>
              <a:solidFill>
                <a:srgbClr val="569CD6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8D4009-AEB2-199B-2950-A54F601B72FD}"/>
                </a:ext>
              </a:extLst>
            </p:cNvPr>
            <p:cNvSpPr>
              <a:spLocks/>
            </p:cNvSpPr>
            <p:nvPr/>
          </p:nvSpPr>
          <p:spPr>
            <a:xfrm>
              <a:off x="7965993" y="748408"/>
              <a:ext cx="1371600" cy="13716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21D244C-A622-4102-D4AB-85E473EB1BCE}"/>
                </a:ext>
              </a:extLst>
            </p:cNvPr>
            <p:cNvSpPr>
              <a:spLocks/>
            </p:cNvSpPr>
            <p:nvPr/>
          </p:nvSpPr>
          <p:spPr>
            <a:xfrm>
              <a:off x="7902676" y="681985"/>
              <a:ext cx="1371600" cy="13716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5DFF034-287B-54DF-6EE7-769BC2E181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38348" y="615562"/>
              <a:ext cx="1371600" cy="13716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70E40F5-F548-4618-20D1-986C80F9CCD7}"/>
                </a:ext>
              </a:extLst>
            </p:cNvPr>
            <p:cNvSpPr>
              <a:spLocks/>
            </p:cNvSpPr>
            <p:nvPr/>
          </p:nvSpPr>
          <p:spPr>
            <a:xfrm>
              <a:off x="9616311" y="748408"/>
              <a:ext cx="1371600" cy="13716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42EAEE-293D-8F80-EFDE-8DC28F1D3918}"/>
                </a:ext>
              </a:extLst>
            </p:cNvPr>
            <p:cNvSpPr>
              <a:spLocks/>
            </p:cNvSpPr>
            <p:nvPr/>
          </p:nvSpPr>
          <p:spPr>
            <a:xfrm>
              <a:off x="9552994" y="681985"/>
              <a:ext cx="1371600" cy="13716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D23AAAB-FA8D-0D7F-1915-785E22E19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89677" y="615562"/>
              <a:ext cx="1371600" cy="137160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  <a:prstDash val="dash"/>
            </a:ln>
          </p:spPr>
        </p:pic>
        <p:sp>
          <p:nvSpPr>
            <p:cNvPr id="38" name="Content Placeholder 2">
              <a:extLst>
                <a:ext uri="{FF2B5EF4-FFF2-40B4-BE49-F238E27FC236}">
                  <a16:creationId xmlns:a16="http://schemas.microsoft.com/office/drawing/2014/main" id="{12B70797-ED27-F19C-A84C-03724937A076}"/>
                </a:ext>
              </a:extLst>
            </p:cNvPr>
            <p:cNvSpPr txBox="1">
              <a:spLocks/>
            </p:cNvSpPr>
            <p:nvPr/>
          </p:nvSpPr>
          <p:spPr>
            <a:xfrm>
              <a:off x="914400" y="1828800"/>
              <a:ext cx="6681249" cy="435133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rgbClr val="659955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en-US" sz="2000" dirty="0">
                  <a:solidFill>
                    <a:srgbClr val="659955"/>
                  </a:solidFill>
                </a:rPr>
                <a:t># Train the model using the custom dataset</a:t>
              </a: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en-US" sz="2000" dirty="0">
                  <a:solidFill>
                    <a:schemeClr val="bg1"/>
                  </a:solidFill>
                </a:rPr>
                <a:t>results = model.train(data = "</a:t>
              </a:r>
              <a:r>
                <a:rPr lang="en-US" sz="2000" dirty="0">
                  <a:solidFill>
                    <a:srgbClr val="CE9178"/>
                  </a:solidFill>
                </a:rPr>
                <a:t>path/to/custom_dataset</a:t>
              </a:r>
              <a:r>
                <a:rPr lang="en-US" sz="2000" dirty="0">
                  <a:solidFill>
                    <a:schemeClr val="bg1"/>
                  </a:solidFill>
                </a:rPr>
                <a:t>")</a:t>
              </a: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rgbClr val="659955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D42ADD3-A0E6-86D1-B2CE-3B79408ACB0C}"/>
              </a:ext>
            </a:extLst>
          </p:cNvPr>
          <p:cNvGrpSpPr/>
          <p:nvPr/>
        </p:nvGrpSpPr>
        <p:grpSpPr>
          <a:xfrm>
            <a:off x="914400" y="1828800"/>
            <a:ext cx="9595535" cy="4471292"/>
            <a:chOff x="914400" y="1828800"/>
            <a:chExt cx="9595535" cy="4471292"/>
          </a:xfrm>
        </p:grpSpPr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D997DEE1-3BAB-CC71-A606-762FC7CEB3F5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9413131" y="3623310"/>
              <a:ext cx="0" cy="482222"/>
            </a:xfrm>
            <a:prstGeom prst="straightConnector1">
              <a:avLst/>
            </a:prstGeom>
            <a:ln>
              <a:solidFill>
                <a:srgbClr val="569CD6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577716C-BB7C-48EE-710A-992BB867CBC1}"/>
                </a:ext>
              </a:extLst>
            </p:cNvPr>
            <p:cNvGrpSpPr>
              <a:grpSpLocks/>
            </p:cNvGrpSpPr>
            <p:nvPr/>
          </p:nvGrpSpPr>
          <p:grpSpPr>
            <a:xfrm>
              <a:off x="8316326" y="4105532"/>
              <a:ext cx="2193609" cy="2194560"/>
              <a:chOff x="8897405" y="4371797"/>
              <a:chExt cx="2193609" cy="2194560"/>
            </a:xfrm>
          </p:grpSpPr>
          <p:pic>
            <p:nvPicPr>
              <p:cNvPr id="26" name="Picture 25" descr="A blue roof with many containers&#10;&#10;Description automatically generated with medium confidence">
                <a:extLst>
                  <a:ext uri="{FF2B5EF4-FFF2-40B4-BE49-F238E27FC236}">
                    <a16:creationId xmlns:a16="http://schemas.microsoft.com/office/drawing/2014/main" id="{DCB73C12-9139-797F-4B95-9419E3EA10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8897405" y="4371797"/>
                <a:ext cx="1097280" cy="1097280"/>
              </a:xfrm>
              <a:prstGeom prst="rect">
                <a:avLst/>
              </a:prstGeom>
            </p:spPr>
          </p:pic>
          <p:pic>
            <p:nvPicPr>
              <p:cNvPr id="28" name="Picture 27" descr="Aerial view of a warehouse&#10;&#10;Description automatically generated">
                <a:extLst>
                  <a:ext uri="{FF2B5EF4-FFF2-40B4-BE49-F238E27FC236}">
                    <a16:creationId xmlns:a16="http://schemas.microsoft.com/office/drawing/2014/main" id="{FAFFB204-DB17-EFF0-AB88-67434B8B3E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8897405" y="5469077"/>
                <a:ext cx="1097280" cy="1097280"/>
              </a:xfrm>
              <a:prstGeom prst="rect">
                <a:avLst/>
              </a:prstGeom>
            </p:spPr>
          </p:pic>
          <p:pic>
            <p:nvPicPr>
              <p:cNvPr id="30" name="Picture 29" descr="Aerial view of a parking lot&#10;&#10;Description automatically generated">
                <a:extLst>
                  <a:ext uri="{FF2B5EF4-FFF2-40B4-BE49-F238E27FC236}">
                    <a16:creationId xmlns:a16="http://schemas.microsoft.com/office/drawing/2014/main" id="{020BDB05-BC23-411E-57E1-002DDBCCB9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9993734" y="4371797"/>
                <a:ext cx="1097280" cy="1097280"/>
              </a:xfrm>
              <a:prstGeom prst="rect">
                <a:avLst/>
              </a:prstGeom>
            </p:spPr>
          </p:pic>
          <p:pic>
            <p:nvPicPr>
              <p:cNvPr id="32" name="Picture 31" descr="Aerial view of a warehouse&#10;&#10;Description automatically generated">
                <a:extLst>
                  <a:ext uri="{FF2B5EF4-FFF2-40B4-BE49-F238E27FC236}">
                    <a16:creationId xmlns:a16="http://schemas.microsoft.com/office/drawing/2014/main" id="{E51C462F-EE3D-1775-83F5-EA427A54F6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9993734" y="5469077"/>
                <a:ext cx="1097280" cy="1097280"/>
              </a:xfrm>
              <a:prstGeom prst="rect">
                <a:avLst/>
              </a:prstGeom>
            </p:spPr>
          </p:pic>
        </p:grpSp>
        <p:sp>
          <p:nvSpPr>
            <p:cNvPr id="39" name="Content Placeholder 2">
              <a:extLst>
                <a:ext uri="{FF2B5EF4-FFF2-40B4-BE49-F238E27FC236}">
                  <a16:creationId xmlns:a16="http://schemas.microsoft.com/office/drawing/2014/main" id="{1E41698C-4A9A-810B-8C7E-BEE2BC925AB1}"/>
                </a:ext>
              </a:extLst>
            </p:cNvPr>
            <p:cNvSpPr txBox="1">
              <a:spLocks/>
            </p:cNvSpPr>
            <p:nvPr/>
          </p:nvSpPr>
          <p:spPr>
            <a:xfrm>
              <a:off x="914400" y="1828800"/>
              <a:ext cx="6681249" cy="435451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rgbClr val="659955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rgbClr val="659955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endParaRPr lang="en-US" sz="2000" dirty="0">
                <a:solidFill>
                  <a:schemeClr val="bg1"/>
                </a:solidFill>
              </a:endParaRP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en-US" sz="2000" dirty="0">
                  <a:solidFill>
                    <a:srgbClr val="659955"/>
                  </a:solidFill>
                </a:rPr>
                <a:t># Use the trained model to predict rooftops on images</a:t>
              </a:r>
            </a:p>
            <a:p>
              <a:pPr marL="0" indent="0">
                <a:spcBef>
                  <a:spcPts val="0"/>
                </a:spcBef>
                <a:buFont typeface="Arial" panose="020B0604020202020204" pitchFamily="34" charset="0"/>
                <a:buNone/>
              </a:pPr>
              <a:r>
                <a:rPr lang="en-US" sz="2000" dirty="0">
                  <a:solidFill>
                    <a:schemeClr val="bg1"/>
                  </a:solidFill>
                </a:rPr>
                <a:t>results = model("</a:t>
              </a:r>
              <a:r>
                <a:rPr lang="en-US" sz="2000" dirty="0">
                  <a:solidFill>
                    <a:srgbClr val="CE9178"/>
                  </a:solidFill>
                </a:rPr>
                <a:t>path/to/image</a:t>
              </a:r>
              <a:r>
                <a:rPr lang="en-US" sz="2000" dirty="0">
                  <a:solidFill>
                    <a:schemeClr val="bg1"/>
                  </a:solidFill>
                </a:rPr>
                <a:t>")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867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596C09B-5DE7-4A12-46B5-95619184BDBD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791C68-4A4D-6656-438E-D0730DEF2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Model Results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7FEBE53-FB69-E50A-308B-E3A0E718F9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2023036"/>
              </p:ext>
            </p:extLst>
          </p:nvPr>
        </p:nvGraphicFramePr>
        <p:xfrm>
          <a:off x="1186904" y="1789748"/>
          <a:ext cx="6488137" cy="45292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5" descr="Aerial view of a city with many buildings&#10;&#10;Description automatically generated">
            <a:extLst>
              <a:ext uri="{FF2B5EF4-FFF2-40B4-BE49-F238E27FC236}">
                <a16:creationId xmlns:a16="http://schemas.microsoft.com/office/drawing/2014/main" id="{471DB7A7-179C-4CF0-0081-AC6C52B545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096" y="758432"/>
            <a:ext cx="2286000" cy="2286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D52247-7DC2-2D54-1330-4DB43972B87B}"/>
              </a:ext>
            </a:extLst>
          </p:cNvPr>
          <p:cNvSpPr txBox="1"/>
          <p:nvPr/>
        </p:nvSpPr>
        <p:spPr>
          <a:xfrm>
            <a:off x="8520292" y="3052890"/>
            <a:ext cx="26836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Bounding box predictions and confidence scores classified by roof type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7B360D-67FE-7BAB-2122-64F43EB6A3E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19096" y="3628715"/>
            <a:ext cx="2286000" cy="228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2EA6FC-3522-B7F8-813F-085F35958D61}"/>
              </a:ext>
            </a:extLst>
          </p:cNvPr>
          <p:cNvSpPr txBox="1"/>
          <p:nvPr/>
        </p:nvSpPr>
        <p:spPr>
          <a:xfrm>
            <a:off x="8550999" y="5916349"/>
            <a:ext cx="26221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Mask predictions classified by roof type</a:t>
            </a:r>
          </a:p>
        </p:txBody>
      </p:sp>
    </p:spTree>
    <p:extLst>
      <p:ext uri="{BB962C8B-B14F-4D97-AF65-F5344CB8AC3E}">
        <p14:creationId xmlns:p14="http://schemas.microsoft.com/office/powerpoint/2010/main" val="1577346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4B5B5-36DA-E2C3-7553-9C8A90787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513C77-D77B-A9AB-3DD7-53FCFC8025B4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C889F8-C87D-1765-D65A-EFDB71D9C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Model Results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4E5870DD-7F4D-26FA-5853-FA2A7DFF7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" y="1825625"/>
            <a:ext cx="4554382" cy="4351338"/>
          </a:xfrm>
        </p:spPr>
        <p:txBody>
          <a:bodyPr>
            <a:normAutofit/>
          </a:bodyPr>
          <a:lstStyle/>
          <a:p>
            <a:r>
              <a:rPr lang="en-US" sz="2400" dirty="0"/>
              <a:t>Performs best on:</a:t>
            </a:r>
          </a:p>
          <a:p>
            <a:pPr lvl="1"/>
            <a:r>
              <a:rPr lang="en-US" sz="2000" dirty="0"/>
              <a:t> small to medium-sized rooftops</a:t>
            </a:r>
          </a:p>
          <a:p>
            <a:pPr lvl="1"/>
            <a:r>
              <a:rPr lang="en-US" sz="2000" dirty="0"/>
              <a:t>irregularly shaped buildings</a:t>
            </a:r>
          </a:p>
          <a:p>
            <a:r>
              <a:rPr lang="en-US" sz="2400" dirty="0"/>
              <a:t>Struggles to accurately mask underrepresented roof types from:</a:t>
            </a:r>
          </a:p>
          <a:p>
            <a:pPr lvl="1"/>
            <a:r>
              <a:rPr lang="en-US" sz="2000" dirty="0"/>
              <a:t>Large buildings</a:t>
            </a:r>
          </a:p>
          <a:p>
            <a:pPr lvl="1"/>
            <a:r>
              <a:rPr lang="en-US" sz="2000" dirty="0"/>
              <a:t>Warehouses</a:t>
            </a:r>
          </a:p>
          <a:p>
            <a:pPr lvl="1"/>
            <a:r>
              <a:rPr lang="en-US" sz="2000" dirty="0"/>
              <a:t>Airports</a:t>
            </a:r>
          </a:p>
        </p:txBody>
      </p:sp>
      <p:pic>
        <p:nvPicPr>
          <p:cNvPr id="5" name="Picture 4" descr="Aerial view of a city with many blue roofs&#10;&#10;Description automatically generated">
            <a:extLst>
              <a:ext uri="{FF2B5EF4-FFF2-40B4-BE49-F238E27FC236}">
                <a16:creationId xmlns:a16="http://schemas.microsoft.com/office/drawing/2014/main" id="{545D4240-DBF4-4F7D-D4D4-DDB4FF74A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141" y="159327"/>
            <a:ext cx="3200400" cy="3200400"/>
          </a:xfrm>
          <a:prstGeom prst="rect">
            <a:avLst/>
          </a:prstGeom>
        </p:spPr>
      </p:pic>
      <p:pic>
        <p:nvPicPr>
          <p:cNvPr id="7" name="Picture 6" descr="Aerial view of a city with blue roofs&#10;&#10;Description automatically generated">
            <a:extLst>
              <a:ext uri="{FF2B5EF4-FFF2-40B4-BE49-F238E27FC236}">
                <a16:creationId xmlns:a16="http://schemas.microsoft.com/office/drawing/2014/main" id="{F79D6673-1021-317D-FC9F-B2243BC2FF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20" y="3489324"/>
            <a:ext cx="3200400" cy="3200400"/>
          </a:xfrm>
          <a:prstGeom prst="rect">
            <a:avLst/>
          </a:prstGeom>
        </p:spPr>
      </p:pic>
      <p:pic>
        <p:nvPicPr>
          <p:cNvPr id="9" name="Picture 8" descr="Aerial view of a city with blue roofs&#10;&#10;Description automatically generated">
            <a:extLst>
              <a:ext uri="{FF2B5EF4-FFF2-40B4-BE49-F238E27FC236}">
                <a16:creationId xmlns:a16="http://schemas.microsoft.com/office/drawing/2014/main" id="{EA367550-EA23-4344-F814-E9513B3043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20" y="159327"/>
            <a:ext cx="3200400" cy="3200400"/>
          </a:xfrm>
          <a:prstGeom prst="rect">
            <a:avLst/>
          </a:prstGeom>
        </p:spPr>
      </p:pic>
      <p:pic>
        <p:nvPicPr>
          <p:cNvPr id="11" name="Picture 10" descr="Aerial view of a city with many cars&#10;&#10;Description automatically generated">
            <a:extLst>
              <a:ext uri="{FF2B5EF4-FFF2-40B4-BE49-F238E27FC236}">
                <a16:creationId xmlns:a16="http://schemas.microsoft.com/office/drawing/2014/main" id="{BE3148FA-99EA-4661-1C49-ABEF20C809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141" y="3489324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910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C81C3-F417-4FD1-D33A-B6F1C0219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735A8B-72D9-40BF-E533-5CA691F4EDF3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C7FF42-E363-368A-F3C6-8C4C529D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Future Research</a:t>
            </a:r>
          </a:p>
        </p:txBody>
      </p:sp>
      <p:graphicFrame>
        <p:nvGraphicFramePr>
          <p:cNvPr id="39" name="Content Placeholder 2">
            <a:extLst>
              <a:ext uri="{FF2B5EF4-FFF2-40B4-BE49-F238E27FC236}">
                <a16:creationId xmlns:a16="http://schemas.microsoft.com/office/drawing/2014/main" id="{930C143B-54AE-950E-F75A-09728F7A54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9032009"/>
              </p:ext>
            </p:extLst>
          </p:nvPr>
        </p:nvGraphicFramePr>
        <p:xfrm>
          <a:off x="945085" y="2248864"/>
          <a:ext cx="10301829" cy="3597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83997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07B44-AB24-940D-AEE9-622734EAE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302BDBA-BFE9-CCB5-8779-748098127916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0EF7EB-6DD2-BD88-6A1B-3A10CDDF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986A3845-86D0-03B7-43D3-C5297B303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hlinkClick r:id="rId3"/>
              </a:rPr>
              <a:t>Building Footprints - Office of Technology and Innovation (OTI) - NYC </a:t>
            </a:r>
            <a:r>
              <a:rPr lang="en-US" sz="2000" dirty="0" err="1">
                <a:hlinkClick r:id="rId3"/>
              </a:rPr>
              <a:t>OpenData</a:t>
            </a:r>
            <a:endParaRPr lang="en-US" sz="2000" dirty="0"/>
          </a:p>
          <a:p>
            <a:pPr marL="0" indent="0">
              <a:buNone/>
            </a:pPr>
            <a:r>
              <a:rPr lang="en-US" sz="2000" dirty="0" err="1">
                <a:hlinkClick r:id="rId4"/>
              </a:rPr>
              <a:t>Orthoimagery</a:t>
            </a:r>
            <a:r>
              <a:rPr lang="en-US" sz="2000" dirty="0">
                <a:hlinkClick r:id="rId4"/>
              </a:rPr>
              <a:t> - Discover GIS Data NY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hlinkClick r:id="rId5"/>
              </a:rPr>
              <a:t>NYC </a:t>
            </a:r>
            <a:r>
              <a:rPr lang="en-US" sz="2000" dirty="0" err="1">
                <a:hlinkClick r:id="rId5"/>
              </a:rPr>
              <a:t>CoolRoofs</a:t>
            </a:r>
            <a:r>
              <a:rPr lang="en-US" sz="2000" dirty="0">
                <a:hlinkClick r:id="rId5"/>
              </a:rPr>
              <a:t> Program Participants - NYC Emergency Management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hlinkClick r:id="rId6"/>
              </a:rPr>
              <a:t>Cool Roofs in a Warm City - Hunter College and NYC Mayor's Office of Climate &amp; Environmental Justice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hlinkClick r:id="rId7"/>
              </a:rPr>
              <a:t>NYC Cool Roofs Dashboard - Hunter College and NYC Mayor's Office of Climate &amp; Environmental Justice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hlinkClick r:id="rId8"/>
              </a:rPr>
              <a:t>NYC </a:t>
            </a:r>
            <a:r>
              <a:rPr lang="en-US" sz="2000" dirty="0" err="1">
                <a:hlinkClick r:id="rId8"/>
              </a:rPr>
              <a:t>CoolRoofs</a:t>
            </a:r>
            <a:r>
              <a:rPr lang="en-US" sz="2000" dirty="0">
                <a:hlinkClick r:id="rId8"/>
              </a:rPr>
              <a:t> - NYC Business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5188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7AEF56-3B02-6E29-34E5-64FFA3C00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483F77D-8414-964A-89D9-E50A20DA1264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523DE-A086-200F-1CAF-044909617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Thank you!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C15495-FC0C-6AF3-1DA2-3FF490003ED6}"/>
              </a:ext>
            </a:extLst>
          </p:cNvPr>
          <p:cNvGrpSpPr/>
          <p:nvPr/>
        </p:nvGrpSpPr>
        <p:grpSpPr>
          <a:xfrm>
            <a:off x="2339671" y="3878564"/>
            <a:ext cx="7512658" cy="2596353"/>
            <a:chOff x="2225206" y="3663879"/>
            <a:chExt cx="7512658" cy="2596353"/>
          </a:xfrm>
        </p:grpSpPr>
        <p:pic>
          <p:nvPicPr>
            <p:cNvPr id="6" name="Picture 5" descr="A qr code with a cat&#10;&#10;AI-generated content may be incorrect.">
              <a:extLst>
                <a:ext uri="{FF2B5EF4-FFF2-40B4-BE49-F238E27FC236}">
                  <a16:creationId xmlns:a16="http://schemas.microsoft.com/office/drawing/2014/main" id="{4FFFCF0D-4998-B89A-2509-894DF1ED2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25059" y="3663879"/>
              <a:ext cx="1912952" cy="191295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88725C6-363B-C64B-2C75-A3B15C583EFD}"/>
                </a:ext>
              </a:extLst>
            </p:cNvPr>
            <p:cNvSpPr txBox="1"/>
            <p:nvPr/>
          </p:nvSpPr>
          <p:spPr>
            <a:xfrm>
              <a:off x="2225206" y="5552346"/>
              <a:ext cx="751265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Check out the repository for this project using the QR code or at:</a:t>
              </a:r>
            </a:p>
            <a:p>
              <a:pPr algn="ctr"/>
              <a:r>
                <a:rPr lang="en-US" sz="2000" dirty="0">
                  <a:hlinkClick r:id="rId4"/>
                </a:rPr>
                <a:t>github.com/johnhocknell/cool_roofs_detection</a:t>
              </a:r>
              <a:endParaRPr lang="en-US" sz="20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9B9FCF1-98C3-4BC3-B3C3-943C278BBB83}"/>
              </a:ext>
            </a:extLst>
          </p:cNvPr>
          <p:cNvGrpSpPr/>
          <p:nvPr/>
        </p:nvGrpSpPr>
        <p:grpSpPr>
          <a:xfrm>
            <a:off x="3609892" y="1756373"/>
            <a:ext cx="4972216" cy="1622286"/>
            <a:chOff x="7859865" y="2067871"/>
            <a:chExt cx="4972216" cy="1622286"/>
          </a:xfrm>
        </p:grpSpPr>
        <p:pic>
          <p:nvPicPr>
            <p:cNvPr id="11" name="Graphic 10" descr="Email outline">
              <a:extLst>
                <a:ext uri="{FF2B5EF4-FFF2-40B4-BE49-F238E27FC236}">
                  <a16:creationId xmlns:a16="http://schemas.microsoft.com/office/drawing/2014/main" id="{C4A86B4B-DA02-41EB-0458-96B0370F5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888773" y="2067871"/>
              <a:ext cx="914400" cy="9144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8099E7-A226-55C8-925F-BAB30950997A}"/>
                </a:ext>
              </a:extLst>
            </p:cNvPr>
            <p:cNvSpPr txBox="1"/>
            <p:nvPr/>
          </p:nvSpPr>
          <p:spPr>
            <a:xfrm>
              <a:off x="7859865" y="2982271"/>
              <a:ext cx="497221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Contact me at:</a:t>
              </a:r>
              <a:endParaRPr lang="en-US" sz="2000" dirty="0">
                <a:hlinkClick r:id="rId7"/>
              </a:endParaRPr>
            </a:p>
            <a:p>
              <a:pPr algn="ctr"/>
              <a:r>
                <a:rPr lang="en-US" sz="2000" dirty="0">
                  <a:hlinkClick r:id="rId7"/>
                </a:rPr>
                <a:t>john.hocknell58@myhunter.cuny.edu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00243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692147-3481-4D86-58C9-38F198DC0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60A2656-C6AE-F9AB-1625-27DE67B5C81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rcRect l="8260" t="64" r="5827" b="14954"/>
          <a:stretch/>
        </p:blipFill>
        <p:spPr>
          <a:xfrm>
            <a:off x="-133542" y="1509"/>
            <a:ext cx="12325542" cy="685649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E09D938-A3FB-231F-8493-397089BC8A4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887694" y="0"/>
            <a:ext cx="4304306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30000">
                <a:srgbClr val="000000">
                  <a:alpha val="25000"/>
                </a:srgbClr>
              </a:gs>
              <a:gs pos="75000">
                <a:srgbClr val="000000">
                  <a:alpha val="5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EF5508E-1763-34A8-780D-D984D58E250E}"/>
              </a:ext>
            </a:extLst>
          </p:cNvPr>
          <p:cNvGrpSpPr/>
          <p:nvPr/>
        </p:nvGrpSpPr>
        <p:grpSpPr>
          <a:xfrm>
            <a:off x="-133542" y="0"/>
            <a:ext cx="12101692" cy="5278286"/>
            <a:chOff x="-133542" y="0"/>
            <a:chExt cx="12101692" cy="5278286"/>
          </a:xfrm>
        </p:grpSpPr>
        <p:pic>
          <p:nvPicPr>
            <p:cNvPr id="12" name="Graphic 11" descr="Dim (Medium Sun) with solid fill">
              <a:extLst>
                <a:ext uri="{FF2B5EF4-FFF2-40B4-BE49-F238E27FC236}">
                  <a16:creationId xmlns:a16="http://schemas.microsoft.com/office/drawing/2014/main" id="{7F7B5876-D761-9441-C3E8-4FED1A368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133542" y="0"/>
              <a:ext cx="2409245" cy="2409245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9BDCFC9-AAD1-057E-5A55-CA2521DB239B}"/>
                </a:ext>
              </a:extLst>
            </p:cNvPr>
            <p:cNvGrpSpPr/>
            <p:nvPr/>
          </p:nvGrpSpPr>
          <p:grpSpPr>
            <a:xfrm>
              <a:off x="6022006" y="3532809"/>
              <a:ext cx="1730698" cy="1425809"/>
              <a:chOff x="2231901" y="2208850"/>
              <a:chExt cx="1730698" cy="1425809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C86970D9-F0DF-3252-C88C-E06E4CF2F2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1901" y="2208850"/>
                <a:ext cx="1365906" cy="1425809"/>
              </a:xfrm>
              <a:prstGeom prst="line">
                <a:avLst/>
              </a:prstGeom>
              <a:ln w="50800">
                <a:solidFill>
                  <a:srgbClr val="FFD04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FA43A91B-52C1-FA3D-4D33-93A0D8CB4E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63231" y="3281280"/>
                <a:ext cx="399368" cy="353379"/>
              </a:xfrm>
              <a:prstGeom prst="straightConnector1">
                <a:avLst/>
              </a:prstGeom>
              <a:ln w="50800">
                <a:solidFill>
                  <a:srgbClr val="FFD044"/>
                </a:solidFill>
                <a:tailEnd type="triangle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2C0C559F-B767-86D2-F0E9-E2147583F7E2}"/>
                </a:ext>
              </a:extLst>
            </p:cNvPr>
            <p:cNvGrpSpPr/>
            <p:nvPr/>
          </p:nvGrpSpPr>
          <p:grpSpPr>
            <a:xfrm>
              <a:off x="6014122" y="2409245"/>
              <a:ext cx="1730698" cy="1425809"/>
              <a:chOff x="2231901" y="2208850"/>
              <a:chExt cx="1730698" cy="1425809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70E285AB-55E8-60F0-8AE0-D7F1ACB27C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1901" y="2208850"/>
                <a:ext cx="1365906" cy="1425809"/>
              </a:xfrm>
              <a:prstGeom prst="line">
                <a:avLst/>
              </a:prstGeom>
              <a:ln w="50800">
                <a:solidFill>
                  <a:srgbClr val="FFD04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9B51F40D-5E36-E9B8-497C-DFB80B6263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63231" y="3281280"/>
                <a:ext cx="399368" cy="353379"/>
              </a:xfrm>
              <a:prstGeom prst="straightConnector1">
                <a:avLst/>
              </a:prstGeom>
              <a:ln w="50800">
                <a:solidFill>
                  <a:srgbClr val="FFD044"/>
                </a:solidFill>
                <a:tailEnd type="triangle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0B77C41-5FAF-7073-BBFC-D3865FE58FE3}"/>
                </a:ext>
              </a:extLst>
            </p:cNvPr>
            <p:cNvGrpSpPr/>
            <p:nvPr/>
          </p:nvGrpSpPr>
          <p:grpSpPr>
            <a:xfrm>
              <a:off x="5337567" y="3585756"/>
              <a:ext cx="1511327" cy="1692530"/>
              <a:chOff x="2428625" y="1422208"/>
              <a:chExt cx="1511327" cy="1692530"/>
            </a:xfrm>
          </p:grpSpPr>
          <p:pic>
            <p:nvPicPr>
              <p:cNvPr id="40" name="Graphic 39" descr="Aquarius outline">
                <a:extLst>
                  <a:ext uri="{FF2B5EF4-FFF2-40B4-BE49-F238E27FC236}">
                    <a16:creationId xmlns:a16="http://schemas.microsoft.com/office/drawing/2014/main" id="{4DC8AF5D-0A96-5036-174D-53E24E950B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 rot="5400000">
                <a:off x="3553983" y="2728769"/>
                <a:ext cx="385969" cy="385969"/>
              </a:xfrm>
              <a:prstGeom prst="rect">
                <a:avLst/>
              </a:prstGeo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21B62512-5342-8A69-EDC2-E22B852D9A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8625" y="1422208"/>
                <a:ext cx="1296063" cy="1319917"/>
              </a:xfrm>
              <a:prstGeom prst="straightConnector1">
                <a:avLst/>
              </a:prstGeom>
              <a:ln w="50800">
                <a:solidFill>
                  <a:srgbClr val="FFD044"/>
                </a:solidFill>
                <a:tailEnd type="triangle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1463B40-CE11-64A2-309D-471FB0B9B8F1}"/>
                </a:ext>
              </a:extLst>
            </p:cNvPr>
            <p:cNvGrpSpPr/>
            <p:nvPr/>
          </p:nvGrpSpPr>
          <p:grpSpPr>
            <a:xfrm>
              <a:off x="6022006" y="2949015"/>
              <a:ext cx="1730698" cy="1425809"/>
              <a:chOff x="2231901" y="2208850"/>
              <a:chExt cx="1730698" cy="1425809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9D905F48-AEF4-94B0-CC57-F689AD60ED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1901" y="2208850"/>
                <a:ext cx="1365906" cy="1425809"/>
              </a:xfrm>
              <a:prstGeom prst="line">
                <a:avLst/>
              </a:prstGeom>
              <a:ln w="50800">
                <a:solidFill>
                  <a:srgbClr val="FFD04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>
                <a:extLst>
                  <a:ext uri="{FF2B5EF4-FFF2-40B4-BE49-F238E27FC236}">
                    <a16:creationId xmlns:a16="http://schemas.microsoft.com/office/drawing/2014/main" id="{556E1BB9-0A77-3070-52E1-292ECAA4CA7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63231" y="3281280"/>
                <a:ext cx="399368" cy="353379"/>
              </a:xfrm>
              <a:prstGeom prst="straightConnector1">
                <a:avLst/>
              </a:prstGeom>
              <a:ln w="50800">
                <a:solidFill>
                  <a:srgbClr val="FFD044"/>
                </a:solidFill>
                <a:tailEnd type="triangle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90CFD4D-7F11-B404-B665-F4700362A376}"/>
                </a:ext>
              </a:extLst>
            </p:cNvPr>
            <p:cNvSpPr txBox="1"/>
            <p:nvPr/>
          </p:nvSpPr>
          <p:spPr>
            <a:xfrm>
              <a:off x="8492158" y="2702588"/>
              <a:ext cx="3475992" cy="1200329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Cool roofs, or high albedo roofs, reflect more solar radiation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08CA679B-7732-66AE-BFC3-73E2ECD1603C}"/>
              </a:ext>
            </a:extLst>
          </p:cNvPr>
          <p:cNvGrpSpPr/>
          <p:nvPr/>
        </p:nvGrpSpPr>
        <p:grpSpPr>
          <a:xfrm>
            <a:off x="142431" y="1382671"/>
            <a:ext cx="4771772" cy="3646907"/>
            <a:chOff x="142431" y="1382671"/>
            <a:chExt cx="4771772" cy="3646907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221983F-0156-C56C-829A-C2551710B844}"/>
                </a:ext>
              </a:extLst>
            </p:cNvPr>
            <p:cNvGrpSpPr/>
            <p:nvPr/>
          </p:nvGrpSpPr>
          <p:grpSpPr>
            <a:xfrm>
              <a:off x="3151926" y="1382671"/>
              <a:ext cx="1511327" cy="1692530"/>
              <a:chOff x="2428625" y="1422208"/>
              <a:chExt cx="1511327" cy="1692530"/>
            </a:xfrm>
          </p:grpSpPr>
          <p:pic>
            <p:nvPicPr>
              <p:cNvPr id="14" name="Graphic 13" descr="Aquarius outline">
                <a:extLst>
                  <a:ext uri="{FF2B5EF4-FFF2-40B4-BE49-F238E27FC236}">
                    <a16:creationId xmlns:a16="http://schemas.microsoft.com/office/drawing/2014/main" id="{ECB9EF1A-9435-10B4-AD41-C3147C1DE8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 rot="5400000">
                <a:off x="3553983" y="2728769"/>
                <a:ext cx="385969" cy="385969"/>
              </a:xfrm>
              <a:prstGeom prst="rect">
                <a:avLst/>
              </a:prstGeo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5830AE5A-5FDB-215D-20F7-8126DEBE09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8625" y="1422208"/>
                <a:ext cx="1296063" cy="1319917"/>
              </a:xfrm>
              <a:prstGeom prst="straightConnector1">
                <a:avLst/>
              </a:prstGeom>
              <a:ln w="50800">
                <a:solidFill>
                  <a:srgbClr val="FFD044"/>
                </a:solidFill>
                <a:tailEnd type="triangle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D8BFBA9-3C4F-2F7F-5116-B82A1A6AC549}"/>
                </a:ext>
              </a:extLst>
            </p:cNvPr>
            <p:cNvGrpSpPr/>
            <p:nvPr/>
          </p:nvGrpSpPr>
          <p:grpSpPr>
            <a:xfrm>
              <a:off x="2257113" y="2824340"/>
              <a:ext cx="1503208" cy="1701042"/>
              <a:chOff x="1355946" y="2838615"/>
              <a:chExt cx="1503208" cy="1701042"/>
            </a:xfrm>
          </p:grpSpPr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5EE01FA2-F7D5-2FDE-C26E-55578A4EFB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55946" y="2838615"/>
                <a:ext cx="1296063" cy="1319917"/>
              </a:xfrm>
              <a:prstGeom prst="straightConnector1">
                <a:avLst/>
              </a:prstGeom>
              <a:ln w="50800">
                <a:solidFill>
                  <a:srgbClr val="FFD044"/>
                </a:solidFill>
                <a:tailEnd type="triangle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" name="Graphic 19" descr="Aquarius outline">
                <a:extLst>
                  <a:ext uri="{FF2B5EF4-FFF2-40B4-BE49-F238E27FC236}">
                    <a16:creationId xmlns:a16="http://schemas.microsoft.com/office/drawing/2014/main" id="{804393ED-F62A-D3FF-53BD-08E984941F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 rot="5400000">
                <a:off x="2473185" y="4153688"/>
                <a:ext cx="385969" cy="385969"/>
              </a:xfrm>
              <a:prstGeom prst="rect">
                <a:avLst/>
              </a:prstGeo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561BDD2-717D-1A55-44F3-B8FAFE539046}"/>
                </a:ext>
              </a:extLst>
            </p:cNvPr>
            <p:cNvGrpSpPr/>
            <p:nvPr/>
          </p:nvGrpSpPr>
          <p:grpSpPr>
            <a:xfrm>
              <a:off x="3183505" y="2202132"/>
              <a:ext cx="1730698" cy="1425809"/>
              <a:chOff x="2231901" y="2208850"/>
              <a:chExt cx="1730698" cy="1425809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6336BEA1-AC2A-9C3F-EA8C-EAC8C90F45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1901" y="2208850"/>
                <a:ext cx="1365906" cy="1425809"/>
              </a:xfrm>
              <a:prstGeom prst="line">
                <a:avLst/>
              </a:prstGeom>
              <a:ln w="50800">
                <a:solidFill>
                  <a:srgbClr val="FFD044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F41C963C-3600-29F1-F0B2-74FFAC3BB2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63231" y="3281280"/>
                <a:ext cx="399368" cy="353379"/>
              </a:xfrm>
              <a:prstGeom prst="straightConnector1">
                <a:avLst/>
              </a:prstGeom>
              <a:ln w="50800">
                <a:solidFill>
                  <a:srgbClr val="FFD044"/>
                </a:solidFill>
                <a:tailEnd type="triangle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4085DE7-07C3-E06F-3E89-67FF1144B19A}"/>
                </a:ext>
              </a:extLst>
            </p:cNvPr>
            <p:cNvGrpSpPr/>
            <p:nvPr/>
          </p:nvGrpSpPr>
          <p:grpSpPr>
            <a:xfrm>
              <a:off x="3173074" y="3005286"/>
              <a:ext cx="1511327" cy="1692530"/>
              <a:chOff x="2428625" y="1422208"/>
              <a:chExt cx="1511327" cy="1692530"/>
            </a:xfrm>
          </p:grpSpPr>
          <p:pic>
            <p:nvPicPr>
              <p:cNvPr id="48" name="Graphic 47" descr="Aquarius outline">
                <a:extLst>
                  <a:ext uri="{FF2B5EF4-FFF2-40B4-BE49-F238E27FC236}">
                    <a16:creationId xmlns:a16="http://schemas.microsoft.com/office/drawing/2014/main" id="{CA2C3A76-321D-EB7C-A0AA-46A5AE72F4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 rot="5400000">
                <a:off x="3553983" y="2728769"/>
                <a:ext cx="385969" cy="385969"/>
              </a:xfrm>
              <a:prstGeom prst="rect">
                <a:avLst/>
              </a:prstGeo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69CFC855-69CA-770C-2D65-B51FE5F2A8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8625" y="1422208"/>
                <a:ext cx="1296063" cy="1319917"/>
              </a:xfrm>
              <a:prstGeom prst="straightConnector1">
                <a:avLst/>
              </a:prstGeom>
              <a:ln w="50800">
                <a:solidFill>
                  <a:srgbClr val="FFD044"/>
                </a:solidFill>
                <a:tailEnd type="triangle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200BF59-8775-9DE2-2BDB-8C79903D0081}"/>
                </a:ext>
              </a:extLst>
            </p:cNvPr>
            <p:cNvSpPr txBox="1"/>
            <p:nvPr/>
          </p:nvSpPr>
          <p:spPr>
            <a:xfrm>
              <a:off x="142431" y="3829249"/>
              <a:ext cx="3360935" cy="1200329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r>
                <a:rPr lang="en-US" sz="2400" dirty="0"/>
                <a:t>Low albedo roofs absorb more solar radiation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6876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558D98-B0A9-B49D-5842-4AEA513A75BD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5C3A62C-769C-1417-C167-F10495B8DE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2602155"/>
              </p:ext>
            </p:extLst>
          </p:nvPr>
        </p:nvGraphicFramePr>
        <p:xfrm>
          <a:off x="1920170" y="2241665"/>
          <a:ext cx="8656459" cy="2697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BBD94FC9-D6A4-860E-92E1-5B65749C2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Project Goals</a:t>
            </a:r>
          </a:p>
        </p:txBody>
      </p:sp>
    </p:spTree>
    <p:extLst>
      <p:ext uri="{BB962C8B-B14F-4D97-AF65-F5344CB8AC3E}">
        <p14:creationId xmlns:p14="http://schemas.microsoft.com/office/powerpoint/2010/main" val="2598424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0D34FE-015D-F003-2C8D-01BC3E8F3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1721567F-EE0C-D70E-258A-6C904E0E024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1479646"/>
            <a:ext cx="12194433" cy="6856634"/>
          </a:xfrm>
          <a:prstGeom prst="rect">
            <a:avLst/>
          </a:prstGeom>
        </p:spPr>
      </p:pic>
      <p:pic>
        <p:nvPicPr>
          <p:cNvPr id="28" name="Picture 2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E08DAC4-6D1B-664C-E3D2-D1E4438E7E7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73"/>
          <a:stretch/>
        </p:blipFill>
        <p:spPr>
          <a:xfrm>
            <a:off x="0" y="1473485"/>
            <a:ext cx="12198096" cy="583409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21140B8-91E2-85AF-FBE3-1114B2092DA7}"/>
              </a:ext>
            </a:extLst>
          </p:cNvPr>
          <p:cNvSpPr/>
          <p:nvPr/>
        </p:nvSpPr>
        <p:spPr>
          <a:xfrm flipH="1">
            <a:off x="-6099" y="1478280"/>
            <a:ext cx="4555238" cy="614172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30000">
                <a:srgbClr val="000000">
                  <a:alpha val="25000"/>
                </a:srgbClr>
              </a:gs>
              <a:gs pos="75000">
                <a:srgbClr val="000000">
                  <a:alpha val="5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3448A7-F6CB-9998-F9BD-172B2B3B092F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FB13E3-684F-0109-FEC9-848D73FAF6E5}"/>
              </a:ext>
            </a:extLst>
          </p:cNvPr>
          <p:cNvSpPr txBox="1"/>
          <p:nvPr/>
        </p:nvSpPr>
        <p:spPr>
          <a:xfrm>
            <a:off x="1396781" y="2360613"/>
            <a:ext cx="2983393" cy="46166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8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2022 </a:t>
            </a: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Orthoimagery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4D4F5-5787-9E61-5307-58AE894DCD59}"/>
              </a:ext>
            </a:extLst>
          </p:cNvPr>
          <p:cNvSpPr txBox="1"/>
          <p:nvPr/>
        </p:nvSpPr>
        <p:spPr>
          <a:xfrm>
            <a:off x="1396781" y="2842435"/>
            <a:ext cx="2983393" cy="46166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8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Building Footprints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C7238A-44D5-8837-57C9-A4FE9098F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Data Sources</a:t>
            </a:r>
          </a:p>
        </p:txBody>
      </p:sp>
    </p:spTree>
    <p:extLst>
      <p:ext uri="{BB962C8B-B14F-4D97-AF65-F5344CB8AC3E}">
        <p14:creationId xmlns:p14="http://schemas.microsoft.com/office/powerpoint/2010/main" val="157531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9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2842C7A-44E6-4479-7E84-6CFAC9364B38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974D49-88CE-443D-3C11-7C35D9EB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Image Segmentation</a:t>
            </a:r>
          </a:p>
        </p:txBody>
      </p:sp>
      <p:pic>
        <p:nvPicPr>
          <p:cNvPr id="12" name="Picture 11" descr="Aerial view of a city&#10;&#10;Description automatically generated">
            <a:extLst>
              <a:ext uri="{FF2B5EF4-FFF2-40B4-BE49-F238E27FC236}">
                <a16:creationId xmlns:a16="http://schemas.microsoft.com/office/drawing/2014/main" id="{710D93BE-E96D-8884-6D79-AE9AFB4A6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003" y="2899921"/>
            <a:ext cx="3200400" cy="3200400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38158010-4285-5ADA-EAB7-AA0661095BC4}"/>
              </a:ext>
            </a:extLst>
          </p:cNvPr>
          <p:cNvSpPr/>
          <p:nvPr/>
        </p:nvSpPr>
        <p:spPr>
          <a:xfrm>
            <a:off x="5431755" y="4367383"/>
            <a:ext cx="1328490" cy="265476"/>
          </a:xfrm>
          <a:prstGeom prst="rightArrow">
            <a:avLst>
              <a:gd name="adj1" fmla="val 60000"/>
              <a:gd name="adj2" fmla="val 50000"/>
            </a:avLst>
          </a:prstGeom>
          <a:gradFill rotWithShape="0">
            <a:gsLst>
              <a:gs pos="4000">
                <a:srgbClr val="FFD044"/>
              </a:gs>
              <a:gs pos="58000">
                <a:srgbClr val="FFA14F"/>
              </a:gs>
              <a:gs pos="31000">
                <a:srgbClr val="FEB34D"/>
              </a:gs>
              <a:gs pos="84000">
                <a:srgbClr val="FF9154"/>
              </a:gs>
            </a:gsLst>
            <a:lin ang="2700000" scaled="1"/>
          </a:gradFill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64DB590F-BF25-393D-EA23-BA8702A1C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9530"/>
            <a:ext cx="10515600" cy="980229"/>
          </a:xfrm>
        </p:spPr>
        <p:txBody>
          <a:bodyPr>
            <a:normAutofit/>
          </a:bodyPr>
          <a:lstStyle/>
          <a:p>
            <a:r>
              <a:rPr lang="en-US" sz="2400" dirty="0"/>
              <a:t>Identifies and segments individual occurrences of an object</a:t>
            </a:r>
          </a:p>
          <a:p>
            <a:r>
              <a:rPr lang="en-US" sz="2400" dirty="0"/>
              <a:t>Outputs a mask, bounding box, and label for every prediction</a:t>
            </a:r>
          </a:p>
          <a:p>
            <a:endParaRPr 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143289-3076-2F3A-4565-CC7435C87A28}"/>
              </a:ext>
            </a:extLst>
          </p:cNvPr>
          <p:cNvSpPr txBox="1"/>
          <p:nvPr/>
        </p:nvSpPr>
        <p:spPr>
          <a:xfrm>
            <a:off x="10416905" y="4406228"/>
            <a:ext cx="894174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6BD2DC"/>
                </a:solidFill>
              </a:rPr>
              <a:t>Cool roof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A5B148F-47B9-5705-182D-AE5DCE6074C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304597" y="2899921"/>
            <a:ext cx="3200400" cy="3200400"/>
            <a:chOff x="7304597" y="2899921"/>
            <a:chExt cx="3200400" cy="3200400"/>
          </a:xfrm>
        </p:grpSpPr>
        <p:pic>
          <p:nvPicPr>
            <p:cNvPr id="14" name="Picture 13" descr="Aerial view of a city with blue roofs&#10;&#10;Description automatically generated">
              <a:extLst>
                <a:ext uri="{FF2B5EF4-FFF2-40B4-BE49-F238E27FC236}">
                  <a16:creationId xmlns:a16="http://schemas.microsoft.com/office/drawing/2014/main" id="{4D72FF63-BF58-02CC-56F4-CA67A3DCFEC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04597" y="2899921"/>
              <a:ext cx="3200400" cy="320040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853E762-99C3-F5A2-D779-B7BC0E6D4C6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938135" y="3217068"/>
              <a:ext cx="703546" cy="58102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02878BC-08C9-B50C-8766-D9A52C41519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610821" y="4367383"/>
              <a:ext cx="857153" cy="728492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FA59557-1A23-A97A-2421-F57394929EC1}"/>
              </a:ext>
            </a:extLst>
          </p:cNvPr>
          <p:cNvSpPr txBox="1"/>
          <p:nvPr/>
        </p:nvSpPr>
        <p:spPr>
          <a:xfrm>
            <a:off x="8636522" y="2563091"/>
            <a:ext cx="1306772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1238F"/>
                </a:solidFill>
              </a:rPr>
              <a:t>Warm roof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73A033F-CADC-5F16-269F-41108B89B2B3}"/>
              </a:ext>
            </a:extLst>
          </p:cNvPr>
          <p:cNvSpPr txBox="1">
            <a:spLocks/>
          </p:cNvSpPr>
          <p:nvPr/>
        </p:nvSpPr>
        <p:spPr>
          <a:xfrm>
            <a:off x="2893303" y="6150044"/>
            <a:ext cx="787800" cy="342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Input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0EE249B8-D041-17CA-18B5-C3638D5DBF69}"/>
              </a:ext>
            </a:extLst>
          </p:cNvPr>
          <p:cNvSpPr txBox="1">
            <a:spLocks/>
          </p:cNvSpPr>
          <p:nvPr/>
        </p:nvSpPr>
        <p:spPr>
          <a:xfrm>
            <a:off x="8423598" y="6139067"/>
            <a:ext cx="962398" cy="342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847500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0FA69A-966C-16F3-4BD0-66A4CCFFC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D4912FE-03F7-AA28-EAB9-73CB353FADB4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405883-271F-9B25-ABD5-3DE5B65DE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Tech Stack</a:t>
            </a:r>
          </a:p>
        </p:txBody>
      </p:sp>
      <p:pic>
        <p:nvPicPr>
          <p:cNvPr id="1032" name="Picture 8" descr="Train your own data set with Yolov5 and Deploy on reTerminal DM | Seeed  Studio Wiki">
            <a:extLst>
              <a:ext uri="{FF2B5EF4-FFF2-40B4-BE49-F238E27FC236}">
                <a16:creationId xmlns:a16="http://schemas.microsoft.com/office/drawing/2014/main" id="{238900FE-076C-9D02-6AE9-19CBF597B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994" y="2809048"/>
            <a:ext cx="3641697" cy="65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ython Logo, symbol, meaning, history, PNG, brand">
            <a:extLst>
              <a:ext uri="{FF2B5EF4-FFF2-40B4-BE49-F238E27FC236}">
                <a16:creationId xmlns:a16="http://schemas.microsoft.com/office/drawing/2014/main" id="{2E553E8A-C555-87A1-031B-85A8DF6CAA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81" r="6547" b="30864"/>
          <a:stretch/>
        </p:blipFill>
        <p:spPr bwMode="auto">
          <a:xfrm>
            <a:off x="7030292" y="2700597"/>
            <a:ext cx="3156668" cy="871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Raul Deatcu's portofolio">
            <a:extLst>
              <a:ext uri="{FF2B5EF4-FFF2-40B4-BE49-F238E27FC236}">
                <a16:creationId xmlns:a16="http://schemas.microsoft.com/office/drawing/2014/main" id="{9FEC2703-3A84-6258-7315-DDB199D2C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682" y="4074815"/>
            <a:ext cx="1356320" cy="1675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CDB5C4CE-9FBC-D49F-A094-E7C0690DB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7089" y="3967212"/>
            <a:ext cx="1783074" cy="1890470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err="1"/>
              <a:t>rasterio</a:t>
            </a:r>
            <a:endParaRPr lang="en-US" sz="2400" dirty="0"/>
          </a:p>
          <a:p>
            <a:r>
              <a:rPr lang="en-US" sz="2400" dirty="0" err="1"/>
              <a:t>pyshp</a:t>
            </a:r>
            <a:endParaRPr lang="en-US" sz="2400" dirty="0"/>
          </a:p>
          <a:p>
            <a:r>
              <a:rPr lang="en-US" sz="2400" dirty="0"/>
              <a:t>shapely</a:t>
            </a:r>
          </a:p>
          <a:p>
            <a:r>
              <a:rPr lang="en-US" sz="2400" dirty="0" err="1"/>
              <a:t>pyyaml</a:t>
            </a:r>
            <a:endParaRPr lang="en-US" sz="2400" dirty="0"/>
          </a:p>
          <a:p>
            <a:r>
              <a:rPr lang="en-US" sz="2400" dirty="0" err="1"/>
              <a:t>geopandas</a:t>
            </a:r>
            <a:endParaRPr lang="en-US" sz="2400" dirty="0"/>
          </a:p>
          <a:p>
            <a:endParaRPr lang="en-US" sz="2400" dirty="0"/>
          </a:p>
          <a:p>
            <a:endParaRPr lang="en-US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77129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1F6579-44F3-4D39-9A65-7942D11810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ACD573D-E4C7-A81D-400F-CA9BBE9E9722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Chevron 17">
            <a:extLst>
              <a:ext uri="{FF2B5EF4-FFF2-40B4-BE49-F238E27FC236}">
                <a16:creationId xmlns:a16="http://schemas.microsoft.com/office/drawing/2014/main" id="{A506403D-D9B6-D61E-25D8-BB2B77E7F613}"/>
              </a:ext>
            </a:extLst>
          </p:cNvPr>
          <p:cNvSpPr/>
          <p:nvPr/>
        </p:nvSpPr>
        <p:spPr>
          <a:xfrm flipV="1">
            <a:off x="4468634" y="1496638"/>
            <a:ext cx="707665" cy="640080"/>
          </a:xfrm>
          <a:prstGeom prst="chevron">
            <a:avLst/>
          </a:prstGeom>
          <a:gradFill flip="none" rotWithShape="1">
            <a:gsLst>
              <a:gs pos="0">
                <a:srgbClr val="FEEB97"/>
              </a:gs>
              <a:gs pos="79000">
                <a:srgbClr val="67BE85"/>
              </a:gs>
              <a:gs pos="33000">
                <a:srgbClr val="A7D18D"/>
              </a:gs>
              <a:gs pos="100000">
                <a:srgbClr val="4FB78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5886C-0AF5-1B2A-D12A-1F2D06C3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Methodology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2E270C5-08E6-597A-E067-8CB2855E7BD0}"/>
              </a:ext>
            </a:extLst>
          </p:cNvPr>
          <p:cNvGrpSpPr/>
          <p:nvPr/>
        </p:nvGrpSpPr>
        <p:grpSpPr>
          <a:xfrm>
            <a:off x="954157" y="1494651"/>
            <a:ext cx="3657600" cy="642067"/>
            <a:chOff x="954157" y="1277987"/>
            <a:chExt cx="3657600" cy="642067"/>
          </a:xfrm>
        </p:grpSpPr>
        <p:sp>
          <p:nvSpPr>
            <p:cNvPr id="11" name="Arrow: Chevron 10">
              <a:extLst>
                <a:ext uri="{FF2B5EF4-FFF2-40B4-BE49-F238E27FC236}">
                  <a16:creationId xmlns:a16="http://schemas.microsoft.com/office/drawing/2014/main" id="{9B45CD8A-52E6-3D63-FD89-1B9D3377E4B2}"/>
                </a:ext>
              </a:extLst>
            </p:cNvPr>
            <p:cNvSpPr/>
            <p:nvPr/>
          </p:nvSpPr>
          <p:spPr>
            <a:xfrm>
              <a:off x="954157" y="1279974"/>
              <a:ext cx="3657600" cy="640080"/>
            </a:xfrm>
            <a:prstGeom prst="chevron">
              <a:avLst/>
            </a:prstGeom>
            <a:gradFill>
              <a:gsLst>
                <a:gs pos="4000">
                  <a:srgbClr val="FFD044"/>
                </a:gs>
                <a:gs pos="58000">
                  <a:srgbClr val="FFA14F"/>
                </a:gs>
                <a:gs pos="31000">
                  <a:srgbClr val="FEB34D"/>
                </a:gs>
                <a:gs pos="84000">
                  <a:srgbClr val="FF9154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908BFDC-BD80-0762-3F0E-C9B4D34067DC}"/>
                </a:ext>
              </a:extLst>
            </p:cNvPr>
            <p:cNvSpPr txBox="1"/>
            <p:nvPr/>
          </p:nvSpPr>
          <p:spPr>
            <a:xfrm>
              <a:off x="1967953" y="1383096"/>
              <a:ext cx="2334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 Classify albedo</a:t>
              </a:r>
            </a:p>
          </p:txBody>
        </p:sp>
        <p:pic>
          <p:nvPicPr>
            <p:cNvPr id="9" name="Graphic 8" descr="Neighborhood outline">
              <a:extLst>
                <a:ext uri="{FF2B5EF4-FFF2-40B4-BE49-F238E27FC236}">
                  <a16:creationId xmlns:a16="http://schemas.microsoft.com/office/drawing/2014/main" id="{3B0EEC82-12B2-94C3-720E-04EF9C601F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351726" y="1277987"/>
              <a:ext cx="640080" cy="640080"/>
            </a:xfrm>
            <a:prstGeom prst="rect">
              <a:avLst/>
            </a:prstGeom>
          </p:spPr>
        </p:pic>
      </p:grp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EEBA0FC2-054E-523C-CE91-8F535BCB6FF4}"/>
              </a:ext>
            </a:extLst>
          </p:cNvPr>
          <p:cNvSpPr/>
          <p:nvPr/>
        </p:nvSpPr>
        <p:spPr>
          <a:xfrm flipV="1">
            <a:off x="-667908" y="1496638"/>
            <a:ext cx="1769170" cy="640080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" name="Content Placeholder 5">
            <a:extLst>
              <a:ext uri="{FF2B5EF4-FFF2-40B4-BE49-F238E27FC236}">
                <a16:creationId xmlns:a16="http://schemas.microsoft.com/office/drawing/2014/main" id="{8BA8A428-8045-C549-301F-E42C4CC68B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3068192"/>
              </p:ext>
            </p:extLst>
          </p:nvPr>
        </p:nvGraphicFramePr>
        <p:xfrm>
          <a:off x="838200" y="2045101"/>
          <a:ext cx="10515599" cy="43034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17060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-0.43008 -4.81481E-6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51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4.81481E-6 L -0.41745 0.00116 " pathEditMode="relative" rAng="0" ptsTypes="AA">
                                      <p:cBhvr>
                                        <p:cTn id="8" dur="2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72" y="4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81481E-6 L -0.25 -4.81481E-6 " pathEditMode="relative" rAng="0" ptsTypes="AA">
                                      <p:cBhvr>
                                        <p:cTn id="10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DCF0C-32B9-8BAD-513E-A4E65E423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492E556-4819-95B3-1256-EEE7C99AD7E2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BF90E-B632-CC8D-FB8E-6C66BD767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Methodology</a:t>
            </a:r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372F7FA8-72AF-C22C-D842-D8B81A5401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1374943"/>
              </p:ext>
            </p:extLst>
          </p:nvPr>
        </p:nvGraphicFramePr>
        <p:xfrm>
          <a:off x="838200" y="2045101"/>
          <a:ext cx="10515599" cy="43034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Arrow: Chevron 8">
            <a:extLst>
              <a:ext uri="{FF2B5EF4-FFF2-40B4-BE49-F238E27FC236}">
                <a16:creationId xmlns:a16="http://schemas.microsoft.com/office/drawing/2014/main" id="{6D11C0A7-5CD0-60BB-DC56-179DF7589DC6}"/>
              </a:ext>
            </a:extLst>
          </p:cNvPr>
          <p:cNvSpPr/>
          <p:nvPr/>
        </p:nvSpPr>
        <p:spPr>
          <a:xfrm>
            <a:off x="954157" y="1496638"/>
            <a:ext cx="741293" cy="640080"/>
          </a:xfrm>
          <a:prstGeom prst="chevron">
            <a:avLst/>
          </a:prstGeom>
          <a:gradFill>
            <a:gsLst>
              <a:gs pos="4000">
                <a:srgbClr val="FFD044"/>
              </a:gs>
              <a:gs pos="58000">
                <a:srgbClr val="FFA14F"/>
              </a:gs>
              <a:gs pos="31000">
                <a:srgbClr val="FEB34D"/>
              </a:gs>
              <a:gs pos="84000">
                <a:srgbClr val="FF9154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F88F9125-4DBB-4704-9DEE-DFE32EFD9313}"/>
              </a:ext>
            </a:extLst>
          </p:cNvPr>
          <p:cNvSpPr/>
          <p:nvPr/>
        </p:nvSpPr>
        <p:spPr>
          <a:xfrm flipV="1">
            <a:off x="-667908" y="1496638"/>
            <a:ext cx="1769170" cy="640080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DC40F7B-D0D1-B5DB-64A0-0D599A361567}"/>
              </a:ext>
            </a:extLst>
          </p:cNvPr>
          <p:cNvGrpSpPr/>
          <p:nvPr/>
        </p:nvGrpSpPr>
        <p:grpSpPr>
          <a:xfrm>
            <a:off x="1498831" y="1493520"/>
            <a:ext cx="3677468" cy="643198"/>
            <a:chOff x="1498831" y="1493520"/>
            <a:chExt cx="3677468" cy="643198"/>
          </a:xfrm>
        </p:grpSpPr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47C64E3B-AB0A-006D-2418-56CAB25554D7}"/>
                </a:ext>
              </a:extLst>
            </p:cNvPr>
            <p:cNvSpPr/>
            <p:nvPr/>
          </p:nvSpPr>
          <p:spPr>
            <a:xfrm flipV="1">
              <a:off x="1498831" y="1496638"/>
              <a:ext cx="3677468" cy="640080"/>
            </a:xfrm>
            <a:prstGeom prst="chevron">
              <a:avLst/>
            </a:prstGeom>
            <a:gradFill flip="none" rotWithShape="1">
              <a:gsLst>
                <a:gs pos="0">
                  <a:srgbClr val="FEEB97"/>
                </a:gs>
                <a:gs pos="79000">
                  <a:srgbClr val="67BE85"/>
                </a:gs>
                <a:gs pos="33000">
                  <a:srgbClr val="A7D18D"/>
                </a:gs>
                <a:gs pos="100000">
                  <a:srgbClr val="4FB783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161E2B-3B59-EB00-7F9E-6B09C02BA513}"/>
                </a:ext>
              </a:extLst>
            </p:cNvPr>
            <p:cNvSpPr txBox="1"/>
            <p:nvPr/>
          </p:nvSpPr>
          <p:spPr>
            <a:xfrm>
              <a:off x="2487758" y="1575028"/>
              <a:ext cx="26033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</a:rPr>
                <a:t>Quantify changes</a:t>
              </a:r>
            </a:p>
          </p:txBody>
        </p:sp>
        <p:sp>
          <p:nvSpPr>
            <p:cNvPr id="15" name="Rectangle 14" descr="Exponential Graph outline">
              <a:extLst>
                <a:ext uri="{FF2B5EF4-FFF2-40B4-BE49-F238E27FC236}">
                  <a16:creationId xmlns:a16="http://schemas.microsoft.com/office/drawing/2014/main" id="{4A859671-6786-1A43-77A3-9B11DDA15CF2}"/>
                </a:ext>
              </a:extLst>
            </p:cNvPr>
            <p:cNvSpPr/>
            <p:nvPr/>
          </p:nvSpPr>
          <p:spPr>
            <a:xfrm>
              <a:off x="1893570" y="1493520"/>
              <a:ext cx="640080" cy="640080"/>
            </a:xfrm>
            <a:prstGeom prst="rect">
              <a:avLst/>
            </a:pr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8700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81481E-6 L -0.25 -4.81481E-6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81481E-6 L -0.3052 0.00047 " pathEditMode="relative" rAng="0" ptsTypes="AA">
                                      <p:cBhvr>
                                        <p:cTn id="8" dur="2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60" y="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33333E-6 L -0.43854 -0.00069 " pathEditMode="relative" rAng="0" ptsTypes="AA">
                                      <p:cBhvr>
                                        <p:cTn id="10" dur="2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27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C97E0-BEB4-99FC-CD7B-C691F5D24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0A527-D7C2-EDCB-E443-05E32C801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Demonstration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634CBD2-6190-4CFB-B9B7-52F4B049ADFF}"/>
              </a:ext>
            </a:extLst>
          </p:cNvPr>
          <p:cNvGrpSpPr/>
          <p:nvPr/>
        </p:nvGrpSpPr>
        <p:grpSpPr>
          <a:xfrm>
            <a:off x="2339671" y="3035726"/>
            <a:ext cx="7512658" cy="2374617"/>
            <a:chOff x="2225206" y="3663879"/>
            <a:chExt cx="7512658" cy="2374617"/>
          </a:xfrm>
        </p:grpSpPr>
        <p:pic>
          <p:nvPicPr>
            <p:cNvPr id="6" name="Picture 5" descr="A qr code with a cat&#10;&#10;AI-generated content may be incorrect.">
              <a:extLst>
                <a:ext uri="{FF2B5EF4-FFF2-40B4-BE49-F238E27FC236}">
                  <a16:creationId xmlns:a16="http://schemas.microsoft.com/office/drawing/2014/main" id="{BA2B5AEB-3503-A636-023D-C6C945C0B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25059" y="3663879"/>
              <a:ext cx="1912952" cy="191295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264780-8BEF-C502-8212-EAF6C7FAC2D9}"/>
                </a:ext>
              </a:extLst>
            </p:cNvPr>
            <p:cNvSpPr txBox="1"/>
            <p:nvPr/>
          </p:nvSpPr>
          <p:spPr>
            <a:xfrm>
              <a:off x="2225206" y="5576831"/>
              <a:ext cx="75126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hlinkClick r:id="rId4"/>
                </a:rPr>
                <a:t>github.com/johnhocknell/cool_roofs_detection</a:t>
              </a:r>
              <a:endParaRPr lang="en-US" sz="240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A94CD2A-8E0D-05A9-C4F0-C0357C583A6C}"/>
              </a:ext>
            </a:extLst>
          </p:cNvPr>
          <p:cNvSpPr/>
          <p:nvPr/>
        </p:nvSpPr>
        <p:spPr>
          <a:xfrm>
            <a:off x="0" y="0"/>
            <a:ext cx="12192000" cy="1493520"/>
          </a:xfrm>
          <a:prstGeom prst="rect">
            <a:avLst/>
          </a:prstGeom>
          <a:gradFill flip="none" rotWithShape="1">
            <a:gsLst>
              <a:gs pos="0">
                <a:srgbClr val="FF8156"/>
              </a:gs>
              <a:gs pos="75000">
                <a:srgbClr val="A03983"/>
              </a:gs>
              <a:gs pos="50000">
                <a:srgbClr val="D04284"/>
              </a:gs>
              <a:gs pos="25000">
                <a:srgbClr val="EC5E70"/>
              </a:gs>
              <a:gs pos="100000">
                <a:srgbClr val="752F82">
                  <a:lumMod val="10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339071-1754-5EB0-4368-79F068F7826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06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</a:rPr>
              <a:t>Demonstration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F56B53-630B-AD8A-5FD2-C471A69D4185}"/>
              </a:ext>
            </a:extLst>
          </p:cNvPr>
          <p:cNvSpPr txBox="1"/>
          <p:nvPr/>
        </p:nvSpPr>
        <p:spPr>
          <a:xfrm>
            <a:off x="3315694" y="2200104"/>
            <a:ext cx="5560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Follow along using the QR code or link:</a:t>
            </a:r>
          </a:p>
        </p:txBody>
      </p:sp>
    </p:spTree>
    <p:extLst>
      <p:ext uri="{BB962C8B-B14F-4D97-AF65-F5344CB8AC3E}">
        <p14:creationId xmlns:p14="http://schemas.microsoft.com/office/powerpoint/2010/main" val="2119929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4057</TotalTime>
  <Words>553</Words>
  <Application>Microsoft Office PowerPoint</Application>
  <PresentationFormat>Widescreen</PresentationFormat>
  <Paragraphs>131</Paragraphs>
  <Slides>16</Slides>
  <Notes>12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Detection of Cool Roofs in New York City Using Image Segmentation</vt:lpstr>
      <vt:lpstr>PowerPoint Presentation</vt:lpstr>
      <vt:lpstr>Project Goals</vt:lpstr>
      <vt:lpstr>Data Sources</vt:lpstr>
      <vt:lpstr>Image Segmentation</vt:lpstr>
      <vt:lpstr>Tech Stack</vt:lpstr>
      <vt:lpstr>Methodology</vt:lpstr>
      <vt:lpstr>Methodology</vt:lpstr>
      <vt:lpstr>Demonstration</vt:lpstr>
      <vt:lpstr>PowerPoint Presentation</vt:lpstr>
      <vt:lpstr>PowerPoint Presentation</vt:lpstr>
      <vt:lpstr>Model Results</vt:lpstr>
      <vt:lpstr>Model Results</vt:lpstr>
      <vt:lpstr>Future Research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Hocknell</dc:creator>
  <cp:lastModifiedBy>John Hocknell</cp:lastModifiedBy>
  <cp:revision>46</cp:revision>
  <dcterms:created xsi:type="dcterms:W3CDTF">2025-01-10T04:49:04Z</dcterms:created>
  <dcterms:modified xsi:type="dcterms:W3CDTF">2025-03-14T14:09:05Z</dcterms:modified>
</cp:coreProperties>
</file>

<file path=docProps/thumbnail.jpeg>
</file>